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2"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3712" autoAdjust="0"/>
  </p:normalViewPr>
  <p:slideViewPr>
    <p:cSldViewPr snapToGrid="0">
      <p:cViewPr varScale="1">
        <p:scale>
          <a:sx n="62" d="100"/>
          <a:sy n="62" d="100"/>
        </p:scale>
        <p:origin x="9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6335D9-F775-4F3C-8F20-419B8452A11B}" type="doc">
      <dgm:prSet loTypeId="urn:microsoft.com/office/officeart/2009/layout/CircleArrowProcess" loCatId="process" qsTypeId="urn:microsoft.com/office/officeart/2005/8/quickstyle/3d2" qsCatId="3D" csTypeId="urn:microsoft.com/office/officeart/2005/8/colors/colorful3" csCatId="colorful" phldr="1"/>
      <dgm:spPr/>
      <dgm:t>
        <a:bodyPr/>
        <a:lstStyle/>
        <a:p>
          <a:endParaRPr lang="en-IN"/>
        </a:p>
      </dgm:t>
    </dgm:pt>
    <dgm:pt modelId="{00031C92-E56A-4449-97EA-69A0A5D7A58D}">
      <dgm:prSet phldrT="[Text]"/>
      <dgm:spPr/>
      <dgm:t>
        <a:bodyPr/>
        <a:lstStyle/>
        <a:p>
          <a:r>
            <a:rPr lang="en-US" dirty="0" smtClean="0"/>
            <a:t>Manage workforce</a:t>
          </a:r>
          <a:endParaRPr lang="en-IN" dirty="0"/>
        </a:p>
      </dgm:t>
    </dgm:pt>
    <dgm:pt modelId="{D699BC1A-85ED-4317-A461-4B02E59C2889}" type="parTrans" cxnId="{49E1E354-2316-4674-B160-4422E7E4A6A9}">
      <dgm:prSet/>
      <dgm:spPr/>
      <dgm:t>
        <a:bodyPr/>
        <a:lstStyle/>
        <a:p>
          <a:endParaRPr lang="en-IN"/>
        </a:p>
      </dgm:t>
    </dgm:pt>
    <dgm:pt modelId="{A6E84830-01DD-4DEA-8128-8E7771CC34A6}" type="sibTrans" cxnId="{49E1E354-2316-4674-B160-4422E7E4A6A9}">
      <dgm:prSet/>
      <dgm:spPr/>
      <dgm:t>
        <a:bodyPr/>
        <a:lstStyle/>
        <a:p>
          <a:endParaRPr lang="en-IN"/>
        </a:p>
      </dgm:t>
    </dgm:pt>
    <dgm:pt modelId="{A1D25459-FE71-496F-AE9C-915F2F3C5634}">
      <dgm:prSet phldrT="[Text]"/>
      <dgm:spPr/>
      <dgm:t>
        <a:bodyPr/>
        <a:lstStyle/>
        <a:p>
          <a:r>
            <a:rPr lang="en-US" dirty="0" smtClean="0"/>
            <a:t>Enhance productivity</a:t>
          </a:r>
          <a:endParaRPr lang="en-IN" dirty="0"/>
        </a:p>
      </dgm:t>
    </dgm:pt>
    <dgm:pt modelId="{E484BF6A-E208-47D8-A879-9F2843076F79}" type="parTrans" cxnId="{CF928A13-10E9-4B88-B2F6-62E2656DC804}">
      <dgm:prSet/>
      <dgm:spPr/>
      <dgm:t>
        <a:bodyPr/>
        <a:lstStyle/>
        <a:p>
          <a:endParaRPr lang="en-IN"/>
        </a:p>
      </dgm:t>
    </dgm:pt>
    <dgm:pt modelId="{AA577035-55A9-4D4C-9922-5AE8FA6F80EE}" type="sibTrans" cxnId="{CF928A13-10E9-4B88-B2F6-62E2656DC804}">
      <dgm:prSet/>
      <dgm:spPr/>
      <dgm:t>
        <a:bodyPr/>
        <a:lstStyle/>
        <a:p>
          <a:endParaRPr lang="en-IN"/>
        </a:p>
      </dgm:t>
    </dgm:pt>
    <dgm:pt modelId="{425DEE1C-E5EC-440C-9017-83C94339BFA6}">
      <dgm:prSet phldrT="[Text]"/>
      <dgm:spPr/>
      <dgm:t>
        <a:bodyPr/>
        <a:lstStyle/>
        <a:p>
          <a:r>
            <a:rPr lang="en-US" dirty="0" smtClean="0"/>
            <a:t>Build long term employees</a:t>
          </a:r>
          <a:endParaRPr lang="en-IN" dirty="0"/>
        </a:p>
      </dgm:t>
    </dgm:pt>
    <dgm:pt modelId="{3CD1F7CE-1C0A-4ECA-B9E0-1A0BD1A8F6CD}" type="parTrans" cxnId="{8A404408-07EF-4705-A4DD-8C79EC1B1268}">
      <dgm:prSet/>
      <dgm:spPr/>
      <dgm:t>
        <a:bodyPr/>
        <a:lstStyle/>
        <a:p>
          <a:endParaRPr lang="en-IN"/>
        </a:p>
      </dgm:t>
    </dgm:pt>
    <dgm:pt modelId="{C200E332-FCCB-4779-A5F7-EB01F5FBCB3A}" type="sibTrans" cxnId="{8A404408-07EF-4705-A4DD-8C79EC1B1268}">
      <dgm:prSet/>
      <dgm:spPr/>
      <dgm:t>
        <a:bodyPr/>
        <a:lstStyle/>
        <a:p>
          <a:endParaRPr lang="en-IN"/>
        </a:p>
      </dgm:t>
    </dgm:pt>
    <dgm:pt modelId="{1ADFE590-572D-44B8-A108-1F1A89ABB5CE}" type="pres">
      <dgm:prSet presAssocID="{D46335D9-F775-4F3C-8F20-419B8452A11B}" presName="Name0" presStyleCnt="0">
        <dgm:presLayoutVars>
          <dgm:chMax val="7"/>
          <dgm:chPref val="7"/>
          <dgm:dir/>
          <dgm:animLvl val="lvl"/>
        </dgm:presLayoutVars>
      </dgm:prSet>
      <dgm:spPr/>
      <dgm:t>
        <a:bodyPr/>
        <a:lstStyle/>
        <a:p>
          <a:endParaRPr lang="en-IN"/>
        </a:p>
      </dgm:t>
    </dgm:pt>
    <dgm:pt modelId="{34B722C2-0611-4D60-B4A8-573B50AFAF54}" type="pres">
      <dgm:prSet presAssocID="{00031C92-E56A-4449-97EA-69A0A5D7A58D}" presName="Accent1" presStyleCnt="0"/>
      <dgm:spPr/>
    </dgm:pt>
    <dgm:pt modelId="{5DE4E7BF-E0D9-4352-BAE7-BB25FA01A5D7}" type="pres">
      <dgm:prSet presAssocID="{00031C92-E56A-4449-97EA-69A0A5D7A58D}" presName="Accent" presStyleLbl="node1" presStyleIdx="0" presStyleCnt="3"/>
      <dgm:spPr/>
    </dgm:pt>
    <dgm:pt modelId="{FBB212D6-6561-4C47-A435-CDD1F1006CD5}" type="pres">
      <dgm:prSet presAssocID="{00031C92-E56A-4449-97EA-69A0A5D7A58D}" presName="Parent1" presStyleLbl="revTx" presStyleIdx="0" presStyleCnt="3">
        <dgm:presLayoutVars>
          <dgm:chMax val="1"/>
          <dgm:chPref val="1"/>
          <dgm:bulletEnabled val="1"/>
        </dgm:presLayoutVars>
      </dgm:prSet>
      <dgm:spPr/>
      <dgm:t>
        <a:bodyPr/>
        <a:lstStyle/>
        <a:p>
          <a:endParaRPr lang="en-IN"/>
        </a:p>
      </dgm:t>
    </dgm:pt>
    <dgm:pt modelId="{93F099B4-6F9C-4B5B-91E9-CAE0254E7333}" type="pres">
      <dgm:prSet presAssocID="{A1D25459-FE71-496F-AE9C-915F2F3C5634}" presName="Accent2" presStyleCnt="0"/>
      <dgm:spPr/>
    </dgm:pt>
    <dgm:pt modelId="{9BCB91A0-707C-4B97-B9CB-C915B9752D37}" type="pres">
      <dgm:prSet presAssocID="{A1D25459-FE71-496F-AE9C-915F2F3C5634}" presName="Accent" presStyleLbl="node1" presStyleIdx="1" presStyleCnt="3"/>
      <dgm:spPr/>
    </dgm:pt>
    <dgm:pt modelId="{7E353C7F-AFB7-410D-94D3-CC0F90FC279E}" type="pres">
      <dgm:prSet presAssocID="{A1D25459-FE71-496F-AE9C-915F2F3C5634}" presName="Parent2" presStyleLbl="revTx" presStyleIdx="1" presStyleCnt="3">
        <dgm:presLayoutVars>
          <dgm:chMax val="1"/>
          <dgm:chPref val="1"/>
          <dgm:bulletEnabled val="1"/>
        </dgm:presLayoutVars>
      </dgm:prSet>
      <dgm:spPr/>
      <dgm:t>
        <a:bodyPr/>
        <a:lstStyle/>
        <a:p>
          <a:endParaRPr lang="en-IN"/>
        </a:p>
      </dgm:t>
    </dgm:pt>
    <dgm:pt modelId="{05D7A514-F294-4F01-8074-7999C18EDAFF}" type="pres">
      <dgm:prSet presAssocID="{425DEE1C-E5EC-440C-9017-83C94339BFA6}" presName="Accent3" presStyleCnt="0"/>
      <dgm:spPr/>
    </dgm:pt>
    <dgm:pt modelId="{0918E5D3-94C4-419F-A259-E2B9EA16373D}" type="pres">
      <dgm:prSet presAssocID="{425DEE1C-E5EC-440C-9017-83C94339BFA6}" presName="Accent" presStyleLbl="node1" presStyleIdx="2" presStyleCnt="3"/>
      <dgm:spPr/>
    </dgm:pt>
    <dgm:pt modelId="{FF6A2A7E-808E-4906-B479-13D6674651F6}" type="pres">
      <dgm:prSet presAssocID="{425DEE1C-E5EC-440C-9017-83C94339BFA6}" presName="Parent3" presStyleLbl="revTx" presStyleIdx="2" presStyleCnt="3">
        <dgm:presLayoutVars>
          <dgm:chMax val="1"/>
          <dgm:chPref val="1"/>
          <dgm:bulletEnabled val="1"/>
        </dgm:presLayoutVars>
      </dgm:prSet>
      <dgm:spPr/>
      <dgm:t>
        <a:bodyPr/>
        <a:lstStyle/>
        <a:p>
          <a:endParaRPr lang="en-IN"/>
        </a:p>
      </dgm:t>
    </dgm:pt>
  </dgm:ptLst>
  <dgm:cxnLst>
    <dgm:cxn modelId="{D16CCB17-0D0B-4230-9255-2ACCE8181361}" type="presOf" srcId="{425DEE1C-E5EC-440C-9017-83C94339BFA6}" destId="{FF6A2A7E-808E-4906-B479-13D6674651F6}" srcOrd="0" destOrd="0" presId="urn:microsoft.com/office/officeart/2009/layout/CircleArrowProcess"/>
    <dgm:cxn modelId="{49E1E354-2316-4674-B160-4422E7E4A6A9}" srcId="{D46335D9-F775-4F3C-8F20-419B8452A11B}" destId="{00031C92-E56A-4449-97EA-69A0A5D7A58D}" srcOrd="0" destOrd="0" parTransId="{D699BC1A-85ED-4317-A461-4B02E59C2889}" sibTransId="{A6E84830-01DD-4DEA-8128-8E7771CC34A6}"/>
    <dgm:cxn modelId="{6991D28D-039D-47BD-AF51-3B3F9F1CE26C}" type="presOf" srcId="{00031C92-E56A-4449-97EA-69A0A5D7A58D}" destId="{FBB212D6-6561-4C47-A435-CDD1F1006CD5}" srcOrd="0" destOrd="0" presId="urn:microsoft.com/office/officeart/2009/layout/CircleArrowProcess"/>
    <dgm:cxn modelId="{EB7FFB6F-0257-4525-90F0-EA35D7F832DB}" type="presOf" srcId="{A1D25459-FE71-496F-AE9C-915F2F3C5634}" destId="{7E353C7F-AFB7-410D-94D3-CC0F90FC279E}" srcOrd="0" destOrd="0" presId="urn:microsoft.com/office/officeart/2009/layout/CircleArrowProcess"/>
    <dgm:cxn modelId="{CF928A13-10E9-4B88-B2F6-62E2656DC804}" srcId="{D46335D9-F775-4F3C-8F20-419B8452A11B}" destId="{A1D25459-FE71-496F-AE9C-915F2F3C5634}" srcOrd="1" destOrd="0" parTransId="{E484BF6A-E208-47D8-A879-9F2843076F79}" sibTransId="{AA577035-55A9-4D4C-9922-5AE8FA6F80EE}"/>
    <dgm:cxn modelId="{B1FA4AAA-DE27-4DEC-B96D-14AA74E39E4D}" type="presOf" srcId="{D46335D9-F775-4F3C-8F20-419B8452A11B}" destId="{1ADFE590-572D-44B8-A108-1F1A89ABB5CE}" srcOrd="0" destOrd="0" presId="urn:microsoft.com/office/officeart/2009/layout/CircleArrowProcess"/>
    <dgm:cxn modelId="{8A404408-07EF-4705-A4DD-8C79EC1B1268}" srcId="{D46335D9-F775-4F3C-8F20-419B8452A11B}" destId="{425DEE1C-E5EC-440C-9017-83C94339BFA6}" srcOrd="2" destOrd="0" parTransId="{3CD1F7CE-1C0A-4ECA-B9E0-1A0BD1A8F6CD}" sibTransId="{C200E332-FCCB-4779-A5F7-EB01F5FBCB3A}"/>
    <dgm:cxn modelId="{1418FE27-24E5-4ACE-8A50-2E96B596309B}" type="presParOf" srcId="{1ADFE590-572D-44B8-A108-1F1A89ABB5CE}" destId="{34B722C2-0611-4D60-B4A8-573B50AFAF54}" srcOrd="0" destOrd="0" presId="urn:microsoft.com/office/officeart/2009/layout/CircleArrowProcess"/>
    <dgm:cxn modelId="{E17B65FB-6BB1-4CDB-99A4-0DE4FB22C384}" type="presParOf" srcId="{34B722C2-0611-4D60-B4A8-573B50AFAF54}" destId="{5DE4E7BF-E0D9-4352-BAE7-BB25FA01A5D7}" srcOrd="0" destOrd="0" presId="urn:microsoft.com/office/officeart/2009/layout/CircleArrowProcess"/>
    <dgm:cxn modelId="{1EA7E99A-78DC-4F03-AD6D-3A4CAC4D526B}" type="presParOf" srcId="{1ADFE590-572D-44B8-A108-1F1A89ABB5CE}" destId="{FBB212D6-6561-4C47-A435-CDD1F1006CD5}" srcOrd="1" destOrd="0" presId="urn:microsoft.com/office/officeart/2009/layout/CircleArrowProcess"/>
    <dgm:cxn modelId="{3CF6F373-EEF0-4A68-962D-D3B4C263385B}" type="presParOf" srcId="{1ADFE590-572D-44B8-A108-1F1A89ABB5CE}" destId="{93F099B4-6F9C-4B5B-91E9-CAE0254E7333}" srcOrd="2" destOrd="0" presId="urn:microsoft.com/office/officeart/2009/layout/CircleArrowProcess"/>
    <dgm:cxn modelId="{FFAD30AD-1AAA-461F-A7DA-B7A9CDEA404F}" type="presParOf" srcId="{93F099B4-6F9C-4B5B-91E9-CAE0254E7333}" destId="{9BCB91A0-707C-4B97-B9CB-C915B9752D37}" srcOrd="0" destOrd="0" presId="urn:microsoft.com/office/officeart/2009/layout/CircleArrowProcess"/>
    <dgm:cxn modelId="{8ED51C03-3410-408D-BF1F-2DD51F0653A7}" type="presParOf" srcId="{1ADFE590-572D-44B8-A108-1F1A89ABB5CE}" destId="{7E353C7F-AFB7-410D-94D3-CC0F90FC279E}" srcOrd="3" destOrd="0" presId="urn:microsoft.com/office/officeart/2009/layout/CircleArrowProcess"/>
    <dgm:cxn modelId="{5508689C-55DE-4724-974B-B868983FEA12}" type="presParOf" srcId="{1ADFE590-572D-44B8-A108-1F1A89ABB5CE}" destId="{05D7A514-F294-4F01-8074-7999C18EDAFF}" srcOrd="4" destOrd="0" presId="urn:microsoft.com/office/officeart/2009/layout/CircleArrowProcess"/>
    <dgm:cxn modelId="{59C02E73-9805-417B-9920-D53E04CEC765}" type="presParOf" srcId="{05D7A514-F294-4F01-8074-7999C18EDAFF}" destId="{0918E5D3-94C4-419F-A259-E2B9EA16373D}" srcOrd="0" destOrd="0" presId="urn:microsoft.com/office/officeart/2009/layout/CircleArrowProcess"/>
    <dgm:cxn modelId="{A8D7F749-05FD-438E-A5D1-D63ED155C2EF}" type="presParOf" srcId="{1ADFE590-572D-44B8-A108-1F1A89ABB5CE}" destId="{FF6A2A7E-808E-4906-B479-13D6674651F6}"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BF3576B-B07A-4D79-AD21-374C8E5CB9D0}" type="doc">
      <dgm:prSet loTypeId="urn:microsoft.com/office/officeart/2005/8/layout/hierarchy3" loCatId="list" qsTypeId="urn:microsoft.com/office/officeart/2005/8/quickstyle/3d2" qsCatId="3D" csTypeId="urn:microsoft.com/office/officeart/2005/8/colors/colorful3" csCatId="colorful" phldr="1"/>
      <dgm:spPr/>
      <dgm:t>
        <a:bodyPr/>
        <a:lstStyle/>
        <a:p>
          <a:endParaRPr lang="en-IN"/>
        </a:p>
      </dgm:t>
    </dgm:pt>
    <dgm:pt modelId="{D1102E7A-55D1-458D-A3CE-DDABFE09FD7A}">
      <dgm:prSet phldrT="[Text]"/>
      <dgm:spPr/>
      <dgm:t>
        <a:bodyPr/>
        <a:lstStyle/>
        <a:p>
          <a:r>
            <a:rPr lang="en-US" b="1" i="0" dirty="0" smtClean="0"/>
            <a:t>Expertise in HR Management</a:t>
          </a:r>
          <a:endParaRPr lang="en-IN" dirty="0"/>
        </a:p>
      </dgm:t>
    </dgm:pt>
    <dgm:pt modelId="{CF42BE14-F172-4C0E-9E15-2AA5EB76B47D}" type="parTrans" cxnId="{34281843-4D75-44AD-A4DC-06FA295B73C8}">
      <dgm:prSet/>
      <dgm:spPr/>
      <dgm:t>
        <a:bodyPr/>
        <a:lstStyle/>
        <a:p>
          <a:endParaRPr lang="en-IN"/>
        </a:p>
      </dgm:t>
    </dgm:pt>
    <dgm:pt modelId="{B753567F-CDB9-467C-8A1F-AE663F1812EC}" type="sibTrans" cxnId="{34281843-4D75-44AD-A4DC-06FA295B73C8}">
      <dgm:prSet/>
      <dgm:spPr/>
      <dgm:t>
        <a:bodyPr/>
        <a:lstStyle/>
        <a:p>
          <a:endParaRPr lang="en-IN"/>
        </a:p>
      </dgm:t>
    </dgm:pt>
    <dgm:pt modelId="{C150DE5D-0D83-4B5C-9AF8-9B5DDF9EA945}">
      <dgm:prSet phldrT="[Text]"/>
      <dgm:spPr/>
      <dgm:t>
        <a:bodyPr/>
        <a:lstStyle/>
        <a:p>
          <a:r>
            <a:rPr lang="en-US" b="1" i="0" dirty="0" smtClean="0"/>
            <a:t>A Cost-Efficient Solution</a:t>
          </a:r>
          <a:endParaRPr lang="en-IN" dirty="0"/>
        </a:p>
      </dgm:t>
    </dgm:pt>
    <dgm:pt modelId="{5A1F8CFD-4F76-410A-A3C7-3673EFD84017}" type="parTrans" cxnId="{162A4B5F-566A-4E18-B8D1-7DBA709C345D}">
      <dgm:prSet/>
      <dgm:spPr/>
      <dgm:t>
        <a:bodyPr/>
        <a:lstStyle/>
        <a:p>
          <a:endParaRPr lang="en-IN"/>
        </a:p>
      </dgm:t>
    </dgm:pt>
    <dgm:pt modelId="{7CD73511-0393-4317-A324-3EA3B0740B8B}" type="sibTrans" cxnId="{162A4B5F-566A-4E18-B8D1-7DBA709C345D}">
      <dgm:prSet/>
      <dgm:spPr/>
      <dgm:t>
        <a:bodyPr/>
        <a:lstStyle/>
        <a:p>
          <a:endParaRPr lang="en-IN"/>
        </a:p>
      </dgm:t>
    </dgm:pt>
    <dgm:pt modelId="{AA19BD7E-24EF-4C7A-83C7-D1E4E3BF4EA3}">
      <dgm:prSet phldrT="[Text]"/>
      <dgm:spPr/>
      <dgm:t>
        <a:bodyPr/>
        <a:lstStyle/>
        <a:p>
          <a:r>
            <a:rPr lang="en-US" b="1" i="0" dirty="0" smtClean="0"/>
            <a:t>Engage and Retain</a:t>
          </a:r>
          <a:endParaRPr lang="en-IN" dirty="0"/>
        </a:p>
      </dgm:t>
    </dgm:pt>
    <dgm:pt modelId="{FC00C719-7164-43C0-9410-2D3D9380C27F}" type="parTrans" cxnId="{DA9507E1-5877-46F9-9C8C-05EF5E4781FA}">
      <dgm:prSet/>
      <dgm:spPr/>
      <dgm:t>
        <a:bodyPr/>
        <a:lstStyle/>
        <a:p>
          <a:endParaRPr lang="en-IN"/>
        </a:p>
      </dgm:t>
    </dgm:pt>
    <dgm:pt modelId="{42466C1E-3D93-409C-B841-5C3AA0253DC5}" type="sibTrans" cxnId="{DA9507E1-5877-46F9-9C8C-05EF5E4781FA}">
      <dgm:prSet/>
      <dgm:spPr/>
      <dgm:t>
        <a:bodyPr/>
        <a:lstStyle/>
        <a:p>
          <a:endParaRPr lang="en-IN"/>
        </a:p>
      </dgm:t>
    </dgm:pt>
    <dgm:pt modelId="{2EE3A0C1-AB93-42F0-8722-0E06884C0B50}">
      <dgm:prSet phldrT="[Text]"/>
      <dgm:spPr/>
      <dgm:t>
        <a:bodyPr/>
        <a:lstStyle/>
        <a:p>
          <a:r>
            <a:rPr lang="en-US" b="1" i="0" dirty="0" smtClean="0"/>
            <a:t>A Game-Changing Advantage</a:t>
          </a:r>
          <a:endParaRPr lang="en-IN" dirty="0"/>
        </a:p>
      </dgm:t>
    </dgm:pt>
    <dgm:pt modelId="{BFD3D282-94AD-4318-A5EE-4233E4AACF1C}" type="parTrans" cxnId="{D9FE247E-E759-45D9-BE6A-337578023873}">
      <dgm:prSet/>
      <dgm:spPr/>
      <dgm:t>
        <a:bodyPr/>
        <a:lstStyle/>
        <a:p>
          <a:endParaRPr lang="en-IN"/>
        </a:p>
      </dgm:t>
    </dgm:pt>
    <dgm:pt modelId="{712CF6B6-5784-4063-8410-9E933BE41DE6}" type="sibTrans" cxnId="{D9FE247E-E759-45D9-BE6A-337578023873}">
      <dgm:prSet/>
      <dgm:spPr/>
      <dgm:t>
        <a:bodyPr/>
        <a:lstStyle/>
        <a:p>
          <a:endParaRPr lang="en-IN"/>
        </a:p>
      </dgm:t>
    </dgm:pt>
    <dgm:pt modelId="{A9BBC3BC-E2AB-4590-AA70-C2B855954A17}">
      <dgm:prSet phldrT="[Text]"/>
      <dgm:spPr/>
      <dgm:t>
        <a:bodyPr/>
        <a:lstStyle/>
        <a:p>
          <a:r>
            <a:rPr lang="en-US" b="1" i="0" dirty="0" smtClean="0"/>
            <a:t>Safeguarding Compliance</a:t>
          </a:r>
          <a:endParaRPr lang="en-IN" dirty="0"/>
        </a:p>
      </dgm:t>
    </dgm:pt>
    <dgm:pt modelId="{16266F39-A36A-4762-B06C-C4A910F43CA1}" type="sibTrans" cxnId="{2299D31C-0E82-461F-9F50-8A5954903BA1}">
      <dgm:prSet/>
      <dgm:spPr/>
      <dgm:t>
        <a:bodyPr/>
        <a:lstStyle/>
        <a:p>
          <a:endParaRPr lang="en-IN"/>
        </a:p>
      </dgm:t>
    </dgm:pt>
    <dgm:pt modelId="{ED7D806C-C576-45A4-98AB-E15AEA637692}" type="parTrans" cxnId="{2299D31C-0E82-461F-9F50-8A5954903BA1}">
      <dgm:prSet/>
      <dgm:spPr/>
      <dgm:t>
        <a:bodyPr/>
        <a:lstStyle/>
        <a:p>
          <a:endParaRPr lang="en-IN"/>
        </a:p>
      </dgm:t>
    </dgm:pt>
    <dgm:pt modelId="{28931020-8F10-4E6D-96B6-700CA8765116}">
      <dgm:prSet phldrT="[Text]"/>
      <dgm:spPr/>
      <dgm:t>
        <a:bodyPr/>
        <a:lstStyle/>
        <a:p>
          <a:r>
            <a:rPr lang="en-US" b="1" i="0" dirty="0" err="1" smtClean="0"/>
            <a:t>Maximising</a:t>
          </a:r>
          <a:r>
            <a:rPr lang="en-US" b="1" i="0" dirty="0" smtClean="0"/>
            <a:t> Value for Business</a:t>
          </a:r>
          <a:endParaRPr lang="en-IN" dirty="0"/>
        </a:p>
      </dgm:t>
    </dgm:pt>
    <dgm:pt modelId="{09C12F5D-778A-461F-91C9-8C9E28377405}" type="parTrans" cxnId="{B6DA5423-4C12-4D52-B218-75FC68D59074}">
      <dgm:prSet/>
      <dgm:spPr/>
      <dgm:t>
        <a:bodyPr/>
        <a:lstStyle/>
        <a:p>
          <a:endParaRPr lang="en-IN"/>
        </a:p>
      </dgm:t>
    </dgm:pt>
    <dgm:pt modelId="{43D35D1E-8488-4ABB-B21B-23A86EE5E258}" type="sibTrans" cxnId="{B6DA5423-4C12-4D52-B218-75FC68D59074}">
      <dgm:prSet/>
      <dgm:spPr/>
      <dgm:t>
        <a:bodyPr/>
        <a:lstStyle/>
        <a:p>
          <a:endParaRPr lang="en-IN"/>
        </a:p>
      </dgm:t>
    </dgm:pt>
    <dgm:pt modelId="{0DE37F15-60D9-4AF9-84B2-CA7E313AB9C6}">
      <dgm:prSet phldrT="[Text]"/>
      <dgm:spPr/>
      <dgm:t>
        <a:bodyPr/>
        <a:lstStyle/>
        <a:p>
          <a:r>
            <a:rPr lang="en-US" b="1" i="0" dirty="0" smtClean="0"/>
            <a:t>Shield Business from Risks</a:t>
          </a:r>
          <a:endParaRPr lang="en-IN" dirty="0"/>
        </a:p>
      </dgm:t>
    </dgm:pt>
    <dgm:pt modelId="{D924C753-4629-4359-A6A1-06D4DA66B9D7}" type="parTrans" cxnId="{0C0513ED-DA88-478E-A048-D9C462B5AB7B}">
      <dgm:prSet/>
      <dgm:spPr/>
      <dgm:t>
        <a:bodyPr/>
        <a:lstStyle/>
        <a:p>
          <a:endParaRPr lang="en-IN"/>
        </a:p>
      </dgm:t>
    </dgm:pt>
    <dgm:pt modelId="{4F841A2E-7A64-4E85-9D61-4E9557B13D2C}" type="sibTrans" cxnId="{0C0513ED-DA88-478E-A048-D9C462B5AB7B}">
      <dgm:prSet/>
      <dgm:spPr/>
      <dgm:t>
        <a:bodyPr/>
        <a:lstStyle/>
        <a:p>
          <a:endParaRPr lang="en-IN"/>
        </a:p>
      </dgm:t>
    </dgm:pt>
    <dgm:pt modelId="{3E524248-347A-4224-89DC-3F382F39B50F}">
      <dgm:prSet phldrT="[Text]"/>
      <dgm:spPr/>
      <dgm:t>
        <a:bodyPr/>
        <a:lstStyle/>
        <a:p>
          <a:r>
            <a:rPr lang="en-US" b="1" i="0" dirty="0" smtClean="0"/>
            <a:t>A Pathway to Success</a:t>
          </a:r>
          <a:endParaRPr lang="en-IN" dirty="0"/>
        </a:p>
      </dgm:t>
    </dgm:pt>
    <dgm:pt modelId="{AA76031F-2197-4195-86A7-2A3B2D81707E}" type="parTrans" cxnId="{BDDDE03D-F893-43B5-80EA-18DB7E11B693}">
      <dgm:prSet/>
      <dgm:spPr/>
      <dgm:t>
        <a:bodyPr/>
        <a:lstStyle/>
        <a:p>
          <a:endParaRPr lang="en-IN"/>
        </a:p>
      </dgm:t>
    </dgm:pt>
    <dgm:pt modelId="{0778F3E7-2DD7-4D62-9D13-9B247D819350}" type="sibTrans" cxnId="{BDDDE03D-F893-43B5-80EA-18DB7E11B693}">
      <dgm:prSet/>
      <dgm:spPr/>
      <dgm:t>
        <a:bodyPr/>
        <a:lstStyle/>
        <a:p>
          <a:endParaRPr lang="en-IN"/>
        </a:p>
      </dgm:t>
    </dgm:pt>
    <dgm:pt modelId="{4FD7AD3D-7B51-4502-8C5D-BB77E06D87DC}">
      <dgm:prSet phldrT="[Text]"/>
      <dgm:spPr/>
      <dgm:t>
        <a:bodyPr/>
        <a:lstStyle/>
        <a:p>
          <a:r>
            <a:rPr lang="en-US" b="1" i="0" dirty="0" smtClean="0"/>
            <a:t>Objective Guidance</a:t>
          </a:r>
          <a:endParaRPr lang="en-IN" dirty="0"/>
        </a:p>
      </dgm:t>
    </dgm:pt>
    <dgm:pt modelId="{0661969F-02B2-44BA-A008-57E3C3F0E761}" type="parTrans" cxnId="{3430308C-3A27-4478-A85C-4EDDE58CE84B}">
      <dgm:prSet/>
      <dgm:spPr/>
      <dgm:t>
        <a:bodyPr/>
        <a:lstStyle/>
        <a:p>
          <a:endParaRPr lang="en-IN"/>
        </a:p>
      </dgm:t>
    </dgm:pt>
    <dgm:pt modelId="{0F75A258-63FF-46F0-B6CE-E2D8E8E87AF8}" type="sibTrans" cxnId="{3430308C-3A27-4478-A85C-4EDDE58CE84B}">
      <dgm:prSet/>
      <dgm:spPr/>
      <dgm:t>
        <a:bodyPr/>
        <a:lstStyle/>
        <a:p>
          <a:endParaRPr lang="en-IN"/>
        </a:p>
      </dgm:t>
    </dgm:pt>
    <dgm:pt modelId="{E90C8B7D-5F91-4C0A-9FFC-C9810AF6B604}">
      <dgm:prSet phldrT="[Text]"/>
      <dgm:spPr/>
      <dgm:t>
        <a:bodyPr/>
        <a:lstStyle/>
        <a:p>
          <a:r>
            <a:rPr lang="en-US" b="1" i="0" dirty="0" smtClean="0"/>
            <a:t>A Fresh Perspective</a:t>
          </a:r>
          <a:endParaRPr lang="en-IN" dirty="0"/>
        </a:p>
      </dgm:t>
    </dgm:pt>
    <dgm:pt modelId="{BAE6D587-56F4-434E-B3E6-EC5793E14885}" type="parTrans" cxnId="{96FFA44E-E21A-4113-8A43-1ED9E511F945}">
      <dgm:prSet/>
      <dgm:spPr/>
      <dgm:t>
        <a:bodyPr/>
        <a:lstStyle/>
        <a:p>
          <a:endParaRPr lang="en-IN"/>
        </a:p>
      </dgm:t>
    </dgm:pt>
    <dgm:pt modelId="{178175B9-0864-4D43-9781-361BF739A195}" type="sibTrans" cxnId="{96FFA44E-E21A-4113-8A43-1ED9E511F945}">
      <dgm:prSet/>
      <dgm:spPr/>
      <dgm:t>
        <a:bodyPr/>
        <a:lstStyle/>
        <a:p>
          <a:endParaRPr lang="en-IN"/>
        </a:p>
      </dgm:t>
    </dgm:pt>
    <dgm:pt modelId="{2C734CF4-E5F8-4B38-A92F-D2D019D60CD6}">
      <dgm:prSet phldrT="[Text]"/>
      <dgm:spPr/>
      <dgm:t>
        <a:bodyPr/>
        <a:lstStyle/>
        <a:p>
          <a:r>
            <a:rPr lang="en-US" b="1" i="0" dirty="0" smtClean="0"/>
            <a:t>Focus on Core Business</a:t>
          </a:r>
          <a:endParaRPr lang="en-IN" dirty="0"/>
        </a:p>
      </dgm:t>
    </dgm:pt>
    <dgm:pt modelId="{23300CF1-952C-4B0C-9A61-4F9AF40F7165}" type="parTrans" cxnId="{F003D82F-6726-4357-8DAC-2B441FCB72D1}">
      <dgm:prSet/>
      <dgm:spPr/>
      <dgm:t>
        <a:bodyPr/>
        <a:lstStyle/>
        <a:p>
          <a:endParaRPr lang="en-IN"/>
        </a:p>
      </dgm:t>
    </dgm:pt>
    <dgm:pt modelId="{33F9C59B-10DB-4B28-A486-50E3AA9122ED}" type="sibTrans" cxnId="{F003D82F-6726-4357-8DAC-2B441FCB72D1}">
      <dgm:prSet/>
      <dgm:spPr/>
      <dgm:t>
        <a:bodyPr/>
        <a:lstStyle/>
        <a:p>
          <a:endParaRPr lang="en-IN"/>
        </a:p>
      </dgm:t>
    </dgm:pt>
    <dgm:pt modelId="{6CC17470-BE8D-4931-BEAD-34951A603C97}">
      <dgm:prSet phldrT="[Text]"/>
      <dgm:spPr/>
      <dgm:t>
        <a:bodyPr/>
        <a:lstStyle/>
        <a:p>
          <a:r>
            <a:rPr lang="en-US" b="1" i="0" dirty="0" smtClean="0"/>
            <a:t>Fuel Growth and Success</a:t>
          </a:r>
          <a:endParaRPr lang="en-IN" dirty="0"/>
        </a:p>
      </dgm:t>
    </dgm:pt>
    <dgm:pt modelId="{ADCCEFA9-EB3D-4383-BCDF-7A3EF0AF24F7}" type="parTrans" cxnId="{57A110BD-574F-4E75-B477-870E6149DECD}">
      <dgm:prSet/>
      <dgm:spPr/>
      <dgm:t>
        <a:bodyPr/>
        <a:lstStyle/>
        <a:p>
          <a:endParaRPr lang="en-IN"/>
        </a:p>
      </dgm:t>
    </dgm:pt>
    <dgm:pt modelId="{076970BD-D6A1-47BD-BE5A-28CB9EA2D521}" type="sibTrans" cxnId="{57A110BD-574F-4E75-B477-870E6149DECD}">
      <dgm:prSet/>
      <dgm:spPr/>
      <dgm:t>
        <a:bodyPr/>
        <a:lstStyle/>
        <a:p>
          <a:endParaRPr lang="en-IN"/>
        </a:p>
      </dgm:t>
    </dgm:pt>
    <dgm:pt modelId="{991E5854-935A-4048-A8A4-6155D9ECEBB5}" type="pres">
      <dgm:prSet presAssocID="{7BF3576B-B07A-4D79-AD21-374C8E5CB9D0}" presName="diagram" presStyleCnt="0">
        <dgm:presLayoutVars>
          <dgm:chPref val="1"/>
          <dgm:dir/>
          <dgm:animOne val="branch"/>
          <dgm:animLvl val="lvl"/>
          <dgm:resizeHandles/>
        </dgm:presLayoutVars>
      </dgm:prSet>
      <dgm:spPr/>
      <dgm:t>
        <a:bodyPr/>
        <a:lstStyle/>
        <a:p>
          <a:endParaRPr lang="en-IN"/>
        </a:p>
      </dgm:t>
    </dgm:pt>
    <dgm:pt modelId="{63353D69-C7CE-48B2-9E71-A6A649E7F1FA}" type="pres">
      <dgm:prSet presAssocID="{D1102E7A-55D1-458D-A3CE-DDABFE09FD7A}" presName="root" presStyleCnt="0"/>
      <dgm:spPr/>
    </dgm:pt>
    <dgm:pt modelId="{EA84633B-D9A3-45D0-B5B8-F18C207C8923}" type="pres">
      <dgm:prSet presAssocID="{D1102E7A-55D1-458D-A3CE-DDABFE09FD7A}" presName="rootComposite" presStyleCnt="0"/>
      <dgm:spPr/>
    </dgm:pt>
    <dgm:pt modelId="{7E5C35B8-4D72-412C-A3C9-B940D7C1A846}" type="pres">
      <dgm:prSet presAssocID="{D1102E7A-55D1-458D-A3CE-DDABFE09FD7A}" presName="rootText" presStyleLbl="node1" presStyleIdx="0" presStyleCnt="6"/>
      <dgm:spPr/>
      <dgm:t>
        <a:bodyPr/>
        <a:lstStyle/>
        <a:p>
          <a:endParaRPr lang="en-IN"/>
        </a:p>
      </dgm:t>
    </dgm:pt>
    <dgm:pt modelId="{930CE8EC-50F8-44C7-A625-FA25625D7386}" type="pres">
      <dgm:prSet presAssocID="{D1102E7A-55D1-458D-A3CE-DDABFE09FD7A}" presName="rootConnector" presStyleLbl="node1" presStyleIdx="0" presStyleCnt="6"/>
      <dgm:spPr/>
      <dgm:t>
        <a:bodyPr/>
        <a:lstStyle/>
        <a:p>
          <a:endParaRPr lang="en-IN"/>
        </a:p>
      </dgm:t>
    </dgm:pt>
    <dgm:pt modelId="{2FCBAB7A-2517-4847-8B46-D2770E5A3FD0}" type="pres">
      <dgm:prSet presAssocID="{D1102E7A-55D1-458D-A3CE-DDABFE09FD7A}" presName="childShape" presStyleCnt="0"/>
      <dgm:spPr/>
    </dgm:pt>
    <dgm:pt modelId="{0A675C0E-8830-47D0-B6FF-269EF11B69AF}" type="pres">
      <dgm:prSet presAssocID="{BFD3D282-94AD-4318-A5EE-4233E4AACF1C}" presName="Name13" presStyleLbl="parChTrans1D2" presStyleIdx="0" presStyleCnt="6"/>
      <dgm:spPr/>
      <dgm:t>
        <a:bodyPr/>
        <a:lstStyle/>
        <a:p>
          <a:endParaRPr lang="en-IN"/>
        </a:p>
      </dgm:t>
    </dgm:pt>
    <dgm:pt modelId="{89D729B7-7711-43B4-A11F-F298765E7775}" type="pres">
      <dgm:prSet presAssocID="{2EE3A0C1-AB93-42F0-8722-0E06884C0B50}" presName="childText" presStyleLbl="bgAcc1" presStyleIdx="0" presStyleCnt="6">
        <dgm:presLayoutVars>
          <dgm:bulletEnabled val="1"/>
        </dgm:presLayoutVars>
      </dgm:prSet>
      <dgm:spPr/>
      <dgm:t>
        <a:bodyPr/>
        <a:lstStyle/>
        <a:p>
          <a:endParaRPr lang="en-IN"/>
        </a:p>
      </dgm:t>
    </dgm:pt>
    <dgm:pt modelId="{620EC84A-DAED-4335-B0B0-335522233A98}" type="pres">
      <dgm:prSet presAssocID="{C150DE5D-0D83-4B5C-9AF8-9B5DDF9EA945}" presName="root" presStyleCnt="0"/>
      <dgm:spPr/>
    </dgm:pt>
    <dgm:pt modelId="{DBF7D94A-BDCD-4D38-BAB7-D29112328C76}" type="pres">
      <dgm:prSet presAssocID="{C150DE5D-0D83-4B5C-9AF8-9B5DDF9EA945}" presName="rootComposite" presStyleCnt="0"/>
      <dgm:spPr/>
    </dgm:pt>
    <dgm:pt modelId="{1B881C89-1673-4471-A4B3-A738DF4FBF08}" type="pres">
      <dgm:prSet presAssocID="{C150DE5D-0D83-4B5C-9AF8-9B5DDF9EA945}" presName="rootText" presStyleLbl="node1" presStyleIdx="1" presStyleCnt="6"/>
      <dgm:spPr/>
      <dgm:t>
        <a:bodyPr/>
        <a:lstStyle/>
        <a:p>
          <a:endParaRPr lang="en-IN"/>
        </a:p>
      </dgm:t>
    </dgm:pt>
    <dgm:pt modelId="{37866D35-8061-4C68-957B-D71F574B0A04}" type="pres">
      <dgm:prSet presAssocID="{C150DE5D-0D83-4B5C-9AF8-9B5DDF9EA945}" presName="rootConnector" presStyleLbl="node1" presStyleIdx="1" presStyleCnt="6"/>
      <dgm:spPr/>
      <dgm:t>
        <a:bodyPr/>
        <a:lstStyle/>
        <a:p>
          <a:endParaRPr lang="en-IN"/>
        </a:p>
      </dgm:t>
    </dgm:pt>
    <dgm:pt modelId="{08E757C5-74C4-49B8-B3F5-B8A1525427A4}" type="pres">
      <dgm:prSet presAssocID="{C150DE5D-0D83-4B5C-9AF8-9B5DDF9EA945}" presName="childShape" presStyleCnt="0"/>
      <dgm:spPr/>
    </dgm:pt>
    <dgm:pt modelId="{8E4289A3-1EF9-4315-8B6B-0DD3E08F418A}" type="pres">
      <dgm:prSet presAssocID="{09C12F5D-778A-461F-91C9-8C9E28377405}" presName="Name13" presStyleLbl="parChTrans1D2" presStyleIdx="1" presStyleCnt="6"/>
      <dgm:spPr/>
      <dgm:t>
        <a:bodyPr/>
        <a:lstStyle/>
        <a:p>
          <a:endParaRPr lang="en-IN"/>
        </a:p>
      </dgm:t>
    </dgm:pt>
    <dgm:pt modelId="{CB75CB72-4906-4FE5-8F50-1F0E7936A002}" type="pres">
      <dgm:prSet presAssocID="{28931020-8F10-4E6D-96B6-700CA8765116}" presName="childText" presStyleLbl="bgAcc1" presStyleIdx="1" presStyleCnt="6">
        <dgm:presLayoutVars>
          <dgm:bulletEnabled val="1"/>
        </dgm:presLayoutVars>
      </dgm:prSet>
      <dgm:spPr/>
      <dgm:t>
        <a:bodyPr/>
        <a:lstStyle/>
        <a:p>
          <a:endParaRPr lang="en-IN"/>
        </a:p>
      </dgm:t>
    </dgm:pt>
    <dgm:pt modelId="{65FBFA2B-C890-4087-AAE4-D1CC4D86C5E6}" type="pres">
      <dgm:prSet presAssocID="{A9BBC3BC-E2AB-4590-AA70-C2B855954A17}" presName="root" presStyleCnt="0"/>
      <dgm:spPr/>
    </dgm:pt>
    <dgm:pt modelId="{964A70A2-4DC0-4BE6-B484-3F02DACAFCF2}" type="pres">
      <dgm:prSet presAssocID="{A9BBC3BC-E2AB-4590-AA70-C2B855954A17}" presName="rootComposite" presStyleCnt="0"/>
      <dgm:spPr/>
    </dgm:pt>
    <dgm:pt modelId="{E4E3C56E-092D-4CE8-8A97-1A3455EF6DDF}" type="pres">
      <dgm:prSet presAssocID="{A9BBC3BC-E2AB-4590-AA70-C2B855954A17}" presName="rootText" presStyleLbl="node1" presStyleIdx="2" presStyleCnt="6"/>
      <dgm:spPr/>
      <dgm:t>
        <a:bodyPr/>
        <a:lstStyle/>
        <a:p>
          <a:endParaRPr lang="en-IN"/>
        </a:p>
      </dgm:t>
    </dgm:pt>
    <dgm:pt modelId="{62FEF9AD-CFD0-4486-9C4B-6C7B71A296CF}" type="pres">
      <dgm:prSet presAssocID="{A9BBC3BC-E2AB-4590-AA70-C2B855954A17}" presName="rootConnector" presStyleLbl="node1" presStyleIdx="2" presStyleCnt="6"/>
      <dgm:spPr/>
      <dgm:t>
        <a:bodyPr/>
        <a:lstStyle/>
        <a:p>
          <a:endParaRPr lang="en-IN"/>
        </a:p>
      </dgm:t>
    </dgm:pt>
    <dgm:pt modelId="{2428CD1F-2948-43AE-82D2-F2FEE605C0F1}" type="pres">
      <dgm:prSet presAssocID="{A9BBC3BC-E2AB-4590-AA70-C2B855954A17}" presName="childShape" presStyleCnt="0"/>
      <dgm:spPr/>
    </dgm:pt>
    <dgm:pt modelId="{B31E1A5F-9EC8-4C94-AB63-C6F815DB2C70}" type="pres">
      <dgm:prSet presAssocID="{D924C753-4629-4359-A6A1-06D4DA66B9D7}" presName="Name13" presStyleLbl="parChTrans1D2" presStyleIdx="2" presStyleCnt="6"/>
      <dgm:spPr/>
      <dgm:t>
        <a:bodyPr/>
        <a:lstStyle/>
        <a:p>
          <a:endParaRPr lang="en-IN"/>
        </a:p>
      </dgm:t>
    </dgm:pt>
    <dgm:pt modelId="{C098B65A-BD9F-456F-9A8B-370993A848B0}" type="pres">
      <dgm:prSet presAssocID="{0DE37F15-60D9-4AF9-84B2-CA7E313AB9C6}" presName="childText" presStyleLbl="bgAcc1" presStyleIdx="2" presStyleCnt="6">
        <dgm:presLayoutVars>
          <dgm:bulletEnabled val="1"/>
        </dgm:presLayoutVars>
      </dgm:prSet>
      <dgm:spPr/>
      <dgm:t>
        <a:bodyPr/>
        <a:lstStyle/>
        <a:p>
          <a:endParaRPr lang="en-IN"/>
        </a:p>
      </dgm:t>
    </dgm:pt>
    <dgm:pt modelId="{B9F0A772-B023-4AE9-B2BA-425DFBC270E9}" type="pres">
      <dgm:prSet presAssocID="{AA19BD7E-24EF-4C7A-83C7-D1E4E3BF4EA3}" presName="root" presStyleCnt="0"/>
      <dgm:spPr/>
    </dgm:pt>
    <dgm:pt modelId="{9F1C7327-803C-478A-8668-DA0DB7B88A60}" type="pres">
      <dgm:prSet presAssocID="{AA19BD7E-24EF-4C7A-83C7-D1E4E3BF4EA3}" presName="rootComposite" presStyleCnt="0"/>
      <dgm:spPr/>
    </dgm:pt>
    <dgm:pt modelId="{7036DD72-E177-4246-A3E5-F503355EC9F3}" type="pres">
      <dgm:prSet presAssocID="{AA19BD7E-24EF-4C7A-83C7-D1E4E3BF4EA3}" presName="rootText" presStyleLbl="node1" presStyleIdx="3" presStyleCnt="6"/>
      <dgm:spPr/>
      <dgm:t>
        <a:bodyPr/>
        <a:lstStyle/>
        <a:p>
          <a:endParaRPr lang="en-IN"/>
        </a:p>
      </dgm:t>
    </dgm:pt>
    <dgm:pt modelId="{07354192-DD34-40E0-A6D6-B0FC88B20F63}" type="pres">
      <dgm:prSet presAssocID="{AA19BD7E-24EF-4C7A-83C7-D1E4E3BF4EA3}" presName="rootConnector" presStyleLbl="node1" presStyleIdx="3" presStyleCnt="6"/>
      <dgm:spPr/>
      <dgm:t>
        <a:bodyPr/>
        <a:lstStyle/>
        <a:p>
          <a:endParaRPr lang="en-IN"/>
        </a:p>
      </dgm:t>
    </dgm:pt>
    <dgm:pt modelId="{B1660C94-A902-4914-BD79-2EDC080844A1}" type="pres">
      <dgm:prSet presAssocID="{AA19BD7E-24EF-4C7A-83C7-D1E4E3BF4EA3}" presName="childShape" presStyleCnt="0"/>
      <dgm:spPr/>
    </dgm:pt>
    <dgm:pt modelId="{0D328AD6-A16E-453D-88A8-60EDC661FC1F}" type="pres">
      <dgm:prSet presAssocID="{AA76031F-2197-4195-86A7-2A3B2D81707E}" presName="Name13" presStyleLbl="parChTrans1D2" presStyleIdx="3" presStyleCnt="6"/>
      <dgm:spPr/>
      <dgm:t>
        <a:bodyPr/>
        <a:lstStyle/>
        <a:p>
          <a:endParaRPr lang="en-IN"/>
        </a:p>
      </dgm:t>
    </dgm:pt>
    <dgm:pt modelId="{D5608022-2C77-4E66-BB63-3031F19FD027}" type="pres">
      <dgm:prSet presAssocID="{3E524248-347A-4224-89DC-3F382F39B50F}" presName="childText" presStyleLbl="bgAcc1" presStyleIdx="3" presStyleCnt="6">
        <dgm:presLayoutVars>
          <dgm:bulletEnabled val="1"/>
        </dgm:presLayoutVars>
      </dgm:prSet>
      <dgm:spPr/>
      <dgm:t>
        <a:bodyPr/>
        <a:lstStyle/>
        <a:p>
          <a:endParaRPr lang="en-IN"/>
        </a:p>
      </dgm:t>
    </dgm:pt>
    <dgm:pt modelId="{60790277-DE05-4B9F-B99E-BB73AD706120}" type="pres">
      <dgm:prSet presAssocID="{4FD7AD3D-7B51-4502-8C5D-BB77E06D87DC}" presName="root" presStyleCnt="0"/>
      <dgm:spPr/>
    </dgm:pt>
    <dgm:pt modelId="{A8518548-B4C9-4A63-AE70-27FC79BB0B03}" type="pres">
      <dgm:prSet presAssocID="{4FD7AD3D-7B51-4502-8C5D-BB77E06D87DC}" presName="rootComposite" presStyleCnt="0"/>
      <dgm:spPr/>
    </dgm:pt>
    <dgm:pt modelId="{8FF19F7C-5C7A-4B0D-93B9-A4970C3DDFFD}" type="pres">
      <dgm:prSet presAssocID="{4FD7AD3D-7B51-4502-8C5D-BB77E06D87DC}" presName="rootText" presStyleLbl="node1" presStyleIdx="4" presStyleCnt="6"/>
      <dgm:spPr/>
      <dgm:t>
        <a:bodyPr/>
        <a:lstStyle/>
        <a:p>
          <a:endParaRPr lang="en-IN"/>
        </a:p>
      </dgm:t>
    </dgm:pt>
    <dgm:pt modelId="{83F2181A-F423-4F5F-87AD-405604AFE544}" type="pres">
      <dgm:prSet presAssocID="{4FD7AD3D-7B51-4502-8C5D-BB77E06D87DC}" presName="rootConnector" presStyleLbl="node1" presStyleIdx="4" presStyleCnt="6"/>
      <dgm:spPr/>
      <dgm:t>
        <a:bodyPr/>
        <a:lstStyle/>
        <a:p>
          <a:endParaRPr lang="en-IN"/>
        </a:p>
      </dgm:t>
    </dgm:pt>
    <dgm:pt modelId="{D634C8C4-545D-490F-88CE-7DC9D4A97D62}" type="pres">
      <dgm:prSet presAssocID="{4FD7AD3D-7B51-4502-8C5D-BB77E06D87DC}" presName="childShape" presStyleCnt="0"/>
      <dgm:spPr/>
    </dgm:pt>
    <dgm:pt modelId="{370A2CB8-AA2A-4024-84BB-821F4AD5FAE6}" type="pres">
      <dgm:prSet presAssocID="{BAE6D587-56F4-434E-B3E6-EC5793E14885}" presName="Name13" presStyleLbl="parChTrans1D2" presStyleIdx="4" presStyleCnt="6"/>
      <dgm:spPr/>
      <dgm:t>
        <a:bodyPr/>
        <a:lstStyle/>
        <a:p>
          <a:endParaRPr lang="en-IN"/>
        </a:p>
      </dgm:t>
    </dgm:pt>
    <dgm:pt modelId="{A99DC665-7913-43C4-B5FE-ECFCE60AE18B}" type="pres">
      <dgm:prSet presAssocID="{E90C8B7D-5F91-4C0A-9FFC-C9810AF6B604}" presName="childText" presStyleLbl="bgAcc1" presStyleIdx="4" presStyleCnt="6">
        <dgm:presLayoutVars>
          <dgm:bulletEnabled val="1"/>
        </dgm:presLayoutVars>
      </dgm:prSet>
      <dgm:spPr/>
      <dgm:t>
        <a:bodyPr/>
        <a:lstStyle/>
        <a:p>
          <a:endParaRPr lang="en-IN"/>
        </a:p>
      </dgm:t>
    </dgm:pt>
    <dgm:pt modelId="{7F6AF1D0-179D-48EE-9AFB-DC75B7DF0A57}" type="pres">
      <dgm:prSet presAssocID="{2C734CF4-E5F8-4B38-A92F-D2D019D60CD6}" presName="root" presStyleCnt="0"/>
      <dgm:spPr/>
    </dgm:pt>
    <dgm:pt modelId="{B8F7046A-5F27-42D7-B61C-2BE36C1F9179}" type="pres">
      <dgm:prSet presAssocID="{2C734CF4-E5F8-4B38-A92F-D2D019D60CD6}" presName="rootComposite" presStyleCnt="0"/>
      <dgm:spPr/>
    </dgm:pt>
    <dgm:pt modelId="{8132092F-01DB-4D72-A979-3AA39C3B7978}" type="pres">
      <dgm:prSet presAssocID="{2C734CF4-E5F8-4B38-A92F-D2D019D60CD6}" presName="rootText" presStyleLbl="node1" presStyleIdx="5" presStyleCnt="6"/>
      <dgm:spPr/>
      <dgm:t>
        <a:bodyPr/>
        <a:lstStyle/>
        <a:p>
          <a:endParaRPr lang="en-IN"/>
        </a:p>
      </dgm:t>
    </dgm:pt>
    <dgm:pt modelId="{45F37B66-230B-4F77-96C9-F45F4A0043E8}" type="pres">
      <dgm:prSet presAssocID="{2C734CF4-E5F8-4B38-A92F-D2D019D60CD6}" presName="rootConnector" presStyleLbl="node1" presStyleIdx="5" presStyleCnt="6"/>
      <dgm:spPr/>
      <dgm:t>
        <a:bodyPr/>
        <a:lstStyle/>
        <a:p>
          <a:endParaRPr lang="en-IN"/>
        </a:p>
      </dgm:t>
    </dgm:pt>
    <dgm:pt modelId="{004CFBEC-23BE-44D9-879F-57302CC3C8B4}" type="pres">
      <dgm:prSet presAssocID="{2C734CF4-E5F8-4B38-A92F-D2D019D60CD6}" presName="childShape" presStyleCnt="0"/>
      <dgm:spPr/>
    </dgm:pt>
    <dgm:pt modelId="{E2C4400D-8C8F-4F3A-BC8A-7B768C8A9D59}" type="pres">
      <dgm:prSet presAssocID="{ADCCEFA9-EB3D-4383-BCDF-7A3EF0AF24F7}" presName="Name13" presStyleLbl="parChTrans1D2" presStyleIdx="5" presStyleCnt="6"/>
      <dgm:spPr/>
      <dgm:t>
        <a:bodyPr/>
        <a:lstStyle/>
        <a:p>
          <a:endParaRPr lang="en-IN"/>
        </a:p>
      </dgm:t>
    </dgm:pt>
    <dgm:pt modelId="{AD0A7287-F900-4A3A-ADD1-4E10FD171CCD}" type="pres">
      <dgm:prSet presAssocID="{6CC17470-BE8D-4931-BEAD-34951A603C97}" presName="childText" presStyleLbl="bgAcc1" presStyleIdx="5" presStyleCnt="6">
        <dgm:presLayoutVars>
          <dgm:bulletEnabled val="1"/>
        </dgm:presLayoutVars>
      </dgm:prSet>
      <dgm:spPr/>
      <dgm:t>
        <a:bodyPr/>
        <a:lstStyle/>
        <a:p>
          <a:endParaRPr lang="en-IN"/>
        </a:p>
      </dgm:t>
    </dgm:pt>
  </dgm:ptLst>
  <dgm:cxnLst>
    <dgm:cxn modelId="{0C0513ED-DA88-478E-A048-D9C462B5AB7B}" srcId="{A9BBC3BC-E2AB-4590-AA70-C2B855954A17}" destId="{0DE37F15-60D9-4AF9-84B2-CA7E313AB9C6}" srcOrd="0" destOrd="0" parTransId="{D924C753-4629-4359-A6A1-06D4DA66B9D7}" sibTransId="{4F841A2E-7A64-4E85-9D61-4E9557B13D2C}"/>
    <dgm:cxn modelId="{57A110BD-574F-4E75-B477-870E6149DECD}" srcId="{2C734CF4-E5F8-4B38-A92F-D2D019D60CD6}" destId="{6CC17470-BE8D-4931-BEAD-34951A603C97}" srcOrd="0" destOrd="0" parTransId="{ADCCEFA9-EB3D-4383-BCDF-7A3EF0AF24F7}" sibTransId="{076970BD-D6A1-47BD-BE5A-28CB9EA2D521}"/>
    <dgm:cxn modelId="{B6DA5423-4C12-4D52-B218-75FC68D59074}" srcId="{C150DE5D-0D83-4B5C-9AF8-9B5DDF9EA945}" destId="{28931020-8F10-4E6D-96B6-700CA8765116}" srcOrd="0" destOrd="0" parTransId="{09C12F5D-778A-461F-91C9-8C9E28377405}" sibTransId="{43D35D1E-8488-4ABB-B21B-23A86EE5E258}"/>
    <dgm:cxn modelId="{ACC11A2C-1132-451F-8820-1E6863EB9F61}" type="presOf" srcId="{A9BBC3BC-E2AB-4590-AA70-C2B855954A17}" destId="{62FEF9AD-CFD0-4486-9C4B-6C7B71A296CF}" srcOrd="1" destOrd="0" presId="urn:microsoft.com/office/officeart/2005/8/layout/hierarchy3"/>
    <dgm:cxn modelId="{8B457970-9858-4279-A832-12C6BABF4BF9}" type="presOf" srcId="{D924C753-4629-4359-A6A1-06D4DA66B9D7}" destId="{B31E1A5F-9EC8-4C94-AB63-C6F815DB2C70}" srcOrd="0" destOrd="0" presId="urn:microsoft.com/office/officeart/2005/8/layout/hierarchy3"/>
    <dgm:cxn modelId="{F6420D64-9795-4054-90A5-88F707A7217E}" type="presOf" srcId="{6CC17470-BE8D-4931-BEAD-34951A603C97}" destId="{AD0A7287-F900-4A3A-ADD1-4E10FD171CCD}" srcOrd="0" destOrd="0" presId="urn:microsoft.com/office/officeart/2005/8/layout/hierarchy3"/>
    <dgm:cxn modelId="{688D0434-7C09-427E-98D5-53F2D8B8F1D3}" type="presOf" srcId="{2C734CF4-E5F8-4B38-A92F-D2D019D60CD6}" destId="{8132092F-01DB-4D72-A979-3AA39C3B7978}" srcOrd="0" destOrd="0" presId="urn:microsoft.com/office/officeart/2005/8/layout/hierarchy3"/>
    <dgm:cxn modelId="{E3074AA6-CC01-45C1-B9AE-8B675C29C66C}" type="presOf" srcId="{BAE6D587-56F4-434E-B3E6-EC5793E14885}" destId="{370A2CB8-AA2A-4024-84BB-821F4AD5FAE6}" srcOrd="0" destOrd="0" presId="urn:microsoft.com/office/officeart/2005/8/layout/hierarchy3"/>
    <dgm:cxn modelId="{F003D82F-6726-4357-8DAC-2B441FCB72D1}" srcId="{7BF3576B-B07A-4D79-AD21-374C8E5CB9D0}" destId="{2C734CF4-E5F8-4B38-A92F-D2D019D60CD6}" srcOrd="5" destOrd="0" parTransId="{23300CF1-952C-4B0C-9A61-4F9AF40F7165}" sibTransId="{33F9C59B-10DB-4B28-A486-50E3AA9122ED}"/>
    <dgm:cxn modelId="{2421A982-6761-4995-8F3F-A061D7F2546B}" type="presOf" srcId="{D1102E7A-55D1-458D-A3CE-DDABFE09FD7A}" destId="{930CE8EC-50F8-44C7-A625-FA25625D7386}" srcOrd="1" destOrd="0" presId="urn:microsoft.com/office/officeart/2005/8/layout/hierarchy3"/>
    <dgm:cxn modelId="{2299D31C-0E82-461F-9F50-8A5954903BA1}" srcId="{7BF3576B-B07A-4D79-AD21-374C8E5CB9D0}" destId="{A9BBC3BC-E2AB-4590-AA70-C2B855954A17}" srcOrd="2" destOrd="0" parTransId="{ED7D806C-C576-45A4-98AB-E15AEA637692}" sibTransId="{16266F39-A36A-4762-B06C-C4A910F43CA1}"/>
    <dgm:cxn modelId="{8F4F80D8-1882-4E88-AAE9-F6C4C840CA69}" type="presOf" srcId="{28931020-8F10-4E6D-96B6-700CA8765116}" destId="{CB75CB72-4906-4FE5-8F50-1F0E7936A002}" srcOrd="0" destOrd="0" presId="urn:microsoft.com/office/officeart/2005/8/layout/hierarchy3"/>
    <dgm:cxn modelId="{11732575-B76F-4EFC-BB2C-9ED767A13BD8}" type="presOf" srcId="{7BF3576B-B07A-4D79-AD21-374C8E5CB9D0}" destId="{991E5854-935A-4048-A8A4-6155D9ECEBB5}" srcOrd="0" destOrd="0" presId="urn:microsoft.com/office/officeart/2005/8/layout/hierarchy3"/>
    <dgm:cxn modelId="{CCFB2F16-D70C-4DD8-8B85-F3DA0D70B329}" type="presOf" srcId="{BFD3D282-94AD-4318-A5EE-4233E4AACF1C}" destId="{0A675C0E-8830-47D0-B6FF-269EF11B69AF}" srcOrd="0" destOrd="0" presId="urn:microsoft.com/office/officeart/2005/8/layout/hierarchy3"/>
    <dgm:cxn modelId="{E3A79FB0-267F-4AD0-A556-ED31F9885AE3}" type="presOf" srcId="{09C12F5D-778A-461F-91C9-8C9E28377405}" destId="{8E4289A3-1EF9-4315-8B6B-0DD3E08F418A}" srcOrd="0" destOrd="0" presId="urn:microsoft.com/office/officeart/2005/8/layout/hierarchy3"/>
    <dgm:cxn modelId="{DE3E5128-C2D2-42B3-9EA8-DB4B6AA19154}" type="presOf" srcId="{A9BBC3BC-E2AB-4590-AA70-C2B855954A17}" destId="{E4E3C56E-092D-4CE8-8A97-1A3455EF6DDF}" srcOrd="0" destOrd="0" presId="urn:microsoft.com/office/officeart/2005/8/layout/hierarchy3"/>
    <dgm:cxn modelId="{BDDDE03D-F893-43B5-80EA-18DB7E11B693}" srcId="{AA19BD7E-24EF-4C7A-83C7-D1E4E3BF4EA3}" destId="{3E524248-347A-4224-89DC-3F382F39B50F}" srcOrd="0" destOrd="0" parTransId="{AA76031F-2197-4195-86A7-2A3B2D81707E}" sibTransId="{0778F3E7-2DD7-4D62-9D13-9B247D819350}"/>
    <dgm:cxn modelId="{2D5B6449-97C4-40ED-AEFA-9CF0B7831DA9}" type="presOf" srcId="{C150DE5D-0D83-4B5C-9AF8-9B5DDF9EA945}" destId="{37866D35-8061-4C68-957B-D71F574B0A04}" srcOrd="1" destOrd="0" presId="urn:microsoft.com/office/officeart/2005/8/layout/hierarchy3"/>
    <dgm:cxn modelId="{29A8BB51-DE3D-4903-85E7-81576E06F87C}" type="presOf" srcId="{D1102E7A-55D1-458D-A3CE-DDABFE09FD7A}" destId="{7E5C35B8-4D72-412C-A3C9-B940D7C1A846}" srcOrd="0" destOrd="0" presId="urn:microsoft.com/office/officeart/2005/8/layout/hierarchy3"/>
    <dgm:cxn modelId="{3D466AD1-7008-4B48-B018-7DACE5374E04}" type="presOf" srcId="{AA76031F-2197-4195-86A7-2A3B2D81707E}" destId="{0D328AD6-A16E-453D-88A8-60EDC661FC1F}" srcOrd="0" destOrd="0" presId="urn:microsoft.com/office/officeart/2005/8/layout/hierarchy3"/>
    <dgm:cxn modelId="{41253EAD-1385-4B89-B513-1CE69192118C}" type="presOf" srcId="{E90C8B7D-5F91-4C0A-9FFC-C9810AF6B604}" destId="{A99DC665-7913-43C4-B5FE-ECFCE60AE18B}" srcOrd="0" destOrd="0" presId="urn:microsoft.com/office/officeart/2005/8/layout/hierarchy3"/>
    <dgm:cxn modelId="{FB7431C6-BE4C-4A7A-AE90-141328F8B07C}" type="presOf" srcId="{C150DE5D-0D83-4B5C-9AF8-9B5DDF9EA945}" destId="{1B881C89-1673-4471-A4B3-A738DF4FBF08}" srcOrd="0" destOrd="0" presId="urn:microsoft.com/office/officeart/2005/8/layout/hierarchy3"/>
    <dgm:cxn modelId="{56928078-A5E7-4405-8D52-ACA2CCB31942}" type="presOf" srcId="{3E524248-347A-4224-89DC-3F382F39B50F}" destId="{D5608022-2C77-4E66-BB63-3031F19FD027}" srcOrd="0" destOrd="0" presId="urn:microsoft.com/office/officeart/2005/8/layout/hierarchy3"/>
    <dgm:cxn modelId="{DC51A21D-20C5-4E8F-AE4F-A658D75C56ED}" type="presOf" srcId="{2C734CF4-E5F8-4B38-A92F-D2D019D60CD6}" destId="{45F37B66-230B-4F77-96C9-F45F4A0043E8}" srcOrd="1" destOrd="0" presId="urn:microsoft.com/office/officeart/2005/8/layout/hierarchy3"/>
    <dgm:cxn modelId="{96FFA44E-E21A-4113-8A43-1ED9E511F945}" srcId="{4FD7AD3D-7B51-4502-8C5D-BB77E06D87DC}" destId="{E90C8B7D-5F91-4C0A-9FFC-C9810AF6B604}" srcOrd="0" destOrd="0" parTransId="{BAE6D587-56F4-434E-B3E6-EC5793E14885}" sibTransId="{178175B9-0864-4D43-9781-361BF739A195}"/>
    <dgm:cxn modelId="{4FC5A265-8A74-44C8-8E0B-AAF76CC7D01E}" type="presOf" srcId="{4FD7AD3D-7B51-4502-8C5D-BB77E06D87DC}" destId="{83F2181A-F423-4F5F-87AD-405604AFE544}" srcOrd="1" destOrd="0" presId="urn:microsoft.com/office/officeart/2005/8/layout/hierarchy3"/>
    <dgm:cxn modelId="{162A4B5F-566A-4E18-B8D1-7DBA709C345D}" srcId="{7BF3576B-B07A-4D79-AD21-374C8E5CB9D0}" destId="{C150DE5D-0D83-4B5C-9AF8-9B5DDF9EA945}" srcOrd="1" destOrd="0" parTransId="{5A1F8CFD-4F76-410A-A3C7-3673EFD84017}" sibTransId="{7CD73511-0393-4317-A324-3EA3B0740B8B}"/>
    <dgm:cxn modelId="{3430308C-3A27-4478-A85C-4EDDE58CE84B}" srcId="{7BF3576B-B07A-4D79-AD21-374C8E5CB9D0}" destId="{4FD7AD3D-7B51-4502-8C5D-BB77E06D87DC}" srcOrd="4" destOrd="0" parTransId="{0661969F-02B2-44BA-A008-57E3C3F0E761}" sibTransId="{0F75A258-63FF-46F0-B6CE-E2D8E8E87AF8}"/>
    <dgm:cxn modelId="{34281843-4D75-44AD-A4DC-06FA295B73C8}" srcId="{7BF3576B-B07A-4D79-AD21-374C8E5CB9D0}" destId="{D1102E7A-55D1-458D-A3CE-DDABFE09FD7A}" srcOrd="0" destOrd="0" parTransId="{CF42BE14-F172-4C0E-9E15-2AA5EB76B47D}" sibTransId="{B753567F-CDB9-467C-8A1F-AE663F1812EC}"/>
    <dgm:cxn modelId="{8EC0A4C1-01D0-4429-AC86-3E9F846D89CD}" type="presOf" srcId="{2EE3A0C1-AB93-42F0-8722-0E06884C0B50}" destId="{89D729B7-7711-43B4-A11F-F298765E7775}" srcOrd="0" destOrd="0" presId="urn:microsoft.com/office/officeart/2005/8/layout/hierarchy3"/>
    <dgm:cxn modelId="{F4632C7C-6428-40C7-92B1-30AC6E4BC03A}" type="presOf" srcId="{4FD7AD3D-7B51-4502-8C5D-BB77E06D87DC}" destId="{8FF19F7C-5C7A-4B0D-93B9-A4970C3DDFFD}" srcOrd="0" destOrd="0" presId="urn:microsoft.com/office/officeart/2005/8/layout/hierarchy3"/>
    <dgm:cxn modelId="{5FFECDCE-AE0D-4DA6-B50E-C6F446C88257}" type="presOf" srcId="{AA19BD7E-24EF-4C7A-83C7-D1E4E3BF4EA3}" destId="{7036DD72-E177-4246-A3E5-F503355EC9F3}" srcOrd="0" destOrd="0" presId="urn:microsoft.com/office/officeart/2005/8/layout/hierarchy3"/>
    <dgm:cxn modelId="{58EFBB12-A744-4B61-B676-DDAC52E0C0F4}" type="presOf" srcId="{AA19BD7E-24EF-4C7A-83C7-D1E4E3BF4EA3}" destId="{07354192-DD34-40E0-A6D6-B0FC88B20F63}" srcOrd="1" destOrd="0" presId="urn:microsoft.com/office/officeart/2005/8/layout/hierarchy3"/>
    <dgm:cxn modelId="{A2BC08BF-9E9D-4086-B80C-A3C56AEA67C4}" type="presOf" srcId="{0DE37F15-60D9-4AF9-84B2-CA7E313AB9C6}" destId="{C098B65A-BD9F-456F-9A8B-370993A848B0}" srcOrd="0" destOrd="0" presId="urn:microsoft.com/office/officeart/2005/8/layout/hierarchy3"/>
    <dgm:cxn modelId="{DA9507E1-5877-46F9-9C8C-05EF5E4781FA}" srcId="{7BF3576B-B07A-4D79-AD21-374C8E5CB9D0}" destId="{AA19BD7E-24EF-4C7A-83C7-D1E4E3BF4EA3}" srcOrd="3" destOrd="0" parTransId="{FC00C719-7164-43C0-9410-2D3D9380C27F}" sibTransId="{42466C1E-3D93-409C-B841-5C3AA0253DC5}"/>
    <dgm:cxn modelId="{50C3FC23-1160-4CF6-B103-0B9E211DFBEF}" type="presOf" srcId="{ADCCEFA9-EB3D-4383-BCDF-7A3EF0AF24F7}" destId="{E2C4400D-8C8F-4F3A-BC8A-7B768C8A9D59}" srcOrd="0" destOrd="0" presId="urn:microsoft.com/office/officeart/2005/8/layout/hierarchy3"/>
    <dgm:cxn modelId="{D9FE247E-E759-45D9-BE6A-337578023873}" srcId="{D1102E7A-55D1-458D-A3CE-DDABFE09FD7A}" destId="{2EE3A0C1-AB93-42F0-8722-0E06884C0B50}" srcOrd="0" destOrd="0" parTransId="{BFD3D282-94AD-4318-A5EE-4233E4AACF1C}" sibTransId="{712CF6B6-5784-4063-8410-9E933BE41DE6}"/>
    <dgm:cxn modelId="{5E842268-E6C9-4397-8E94-ECD658354253}" type="presParOf" srcId="{991E5854-935A-4048-A8A4-6155D9ECEBB5}" destId="{63353D69-C7CE-48B2-9E71-A6A649E7F1FA}" srcOrd="0" destOrd="0" presId="urn:microsoft.com/office/officeart/2005/8/layout/hierarchy3"/>
    <dgm:cxn modelId="{260EA170-D96D-4BF5-B25A-6A05DEDF47AD}" type="presParOf" srcId="{63353D69-C7CE-48B2-9E71-A6A649E7F1FA}" destId="{EA84633B-D9A3-45D0-B5B8-F18C207C8923}" srcOrd="0" destOrd="0" presId="urn:microsoft.com/office/officeart/2005/8/layout/hierarchy3"/>
    <dgm:cxn modelId="{75125322-1489-4507-BBD1-ED8D9D80EB85}" type="presParOf" srcId="{EA84633B-D9A3-45D0-B5B8-F18C207C8923}" destId="{7E5C35B8-4D72-412C-A3C9-B940D7C1A846}" srcOrd="0" destOrd="0" presId="urn:microsoft.com/office/officeart/2005/8/layout/hierarchy3"/>
    <dgm:cxn modelId="{042E00F2-AD32-4126-9A8E-A626AE6D21BB}" type="presParOf" srcId="{EA84633B-D9A3-45D0-B5B8-F18C207C8923}" destId="{930CE8EC-50F8-44C7-A625-FA25625D7386}" srcOrd="1" destOrd="0" presId="urn:microsoft.com/office/officeart/2005/8/layout/hierarchy3"/>
    <dgm:cxn modelId="{593E7D93-55D1-4CC9-99EA-4051F9EE3B71}" type="presParOf" srcId="{63353D69-C7CE-48B2-9E71-A6A649E7F1FA}" destId="{2FCBAB7A-2517-4847-8B46-D2770E5A3FD0}" srcOrd="1" destOrd="0" presId="urn:microsoft.com/office/officeart/2005/8/layout/hierarchy3"/>
    <dgm:cxn modelId="{3FF78870-EEEB-4DCA-A33C-EAB8DBB81801}" type="presParOf" srcId="{2FCBAB7A-2517-4847-8B46-D2770E5A3FD0}" destId="{0A675C0E-8830-47D0-B6FF-269EF11B69AF}" srcOrd="0" destOrd="0" presId="urn:microsoft.com/office/officeart/2005/8/layout/hierarchy3"/>
    <dgm:cxn modelId="{DF1468B3-A536-49D4-A194-E5CD4524A1FF}" type="presParOf" srcId="{2FCBAB7A-2517-4847-8B46-D2770E5A3FD0}" destId="{89D729B7-7711-43B4-A11F-F298765E7775}" srcOrd="1" destOrd="0" presId="urn:microsoft.com/office/officeart/2005/8/layout/hierarchy3"/>
    <dgm:cxn modelId="{67D0F8CF-552C-4744-B3CE-C821254DB900}" type="presParOf" srcId="{991E5854-935A-4048-A8A4-6155D9ECEBB5}" destId="{620EC84A-DAED-4335-B0B0-335522233A98}" srcOrd="1" destOrd="0" presId="urn:microsoft.com/office/officeart/2005/8/layout/hierarchy3"/>
    <dgm:cxn modelId="{C3FA612A-534F-48A1-A26F-9E90CBCF4EFA}" type="presParOf" srcId="{620EC84A-DAED-4335-B0B0-335522233A98}" destId="{DBF7D94A-BDCD-4D38-BAB7-D29112328C76}" srcOrd="0" destOrd="0" presId="urn:microsoft.com/office/officeart/2005/8/layout/hierarchy3"/>
    <dgm:cxn modelId="{AD11B236-F9BF-4DAA-8300-8C02ED405170}" type="presParOf" srcId="{DBF7D94A-BDCD-4D38-BAB7-D29112328C76}" destId="{1B881C89-1673-4471-A4B3-A738DF4FBF08}" srcOrd="0" destOrd="0" presId="urn:microsoft.com/office/officeart/2005/8/layout/hierarchy3"/>
    <dgm:cxn modelId="{A1741643-201B-4042-B0E5-1A19201ED706}" type="presParOf" srcId="{DBF7D94A-BDCD-4D38-BAB7-D29112328C76}" destId="{37866D35-8061-4C68-957B-D71F574B0A04}" srcOrd="1" destOrd="0" presId="urn:microsoft.com/office/officeart/2005/8/layout/hierarchy3"/>
    <dgm:cxn modelId="{EF5B3946-32C2-4D3A-A129-BE07E6013A03}" type="presParOf" srcId="{620EC84A-DAED-4335-B0B0-335522233A98}" destId="{08E757C5-74C4-49B8-B3F5-B8A1525427A4}" srcOrd="1" destOrd="0" presId="urn:microsoft.com/office/officeart/2005/8/layout/hierarchy3"/>
    <dgm:cxn modelId="{EEC4B747-D726-4268-98E4-C4C884C1D8D0}" type="presParOf" srcId="{08E757C5-74C4-49B8-B3F5-B8A1525427A4}" destId="{8E4289A3-1EF9-4315-8B6B-0DD3E08F418A}" srcOrd="0" destOrd="0" presId="urn:microsoft.com/office/officeart/2005/8/layout/hierarchy3"/>
    <dgm:cxn modelId="{598BE77D-6E1C-4810-8515-EB5C99929911}" type="presParOf" srcId="{08E757C5-74C4-49B8-B3F5-B8A1525427A4}" destId="{CB75CB72-4906-4FE5-8F50-1F0E7936A002}" srcOrd="1" destOrd="0" presId="urn:microsoft.com/office/officeart/2005/8/layout/hierarchy3"/>
    <dgm:cxn modelId="{E3B82BEF-90E3-44AA-A3A6-284052A2F63F}" type="presParOf" srcId="{991E5854-935A-4048-A8A4-6155D9ECEBB5}" destId="{65FBFA2B-C890-4087-AAE4-D1CC4D86C5E6}" srcOrd="2" destOrd="0" presId="urn:microsoft.com/office/officeart/2005/8/layout/hierarchy3"/>
    <dgm:cxn modelId="{441914FC-1F28-42C4-AD50-53B18C6A549E}" type="presParOf" srcId="{65FBFA2B-C890-4087-AAE4-D1CC4D86C5E6}" destId="{964A70A2-4DC0-4BE6-B484-3F02DACAFCF2}" srcOrd="0" destOrd="0" presId="urn:microsoft.com/office/officeart/2005/8/layout/hierarchy3"/>
    <dgm:cxn modelId="{29712372-53B2-4CA2-A9B3-422BAA712E4A}" type="presParOf" srcId="{964A70A2-4DC0-4BE6-B484-3F02DACAFCF2}" destId="{E4E3C56E-092D-4CE8-8A97-1A3455EF6DDF}" srcOrd="0" destOrd="0" presId="urn:microsoft.com/office/officeart/2005/8/layout/hierarchy3"/>
    <dgm:cxn modelId="{C801282D-0AAF-420E-82C5-469AAD894DA0}" type="presParOf" srcId="{964A70A2-4DC0-4BE6-B484-3F02DACAFCF2}" destId="{62FEF9AD-CFD0-4486-9C4B-6C7B71A296CF}" srcOrd="1" destOrd="0" presId="urn:microsoft.com/office/officeart/2005/8/layout/hierarchy3"/>
    <dgm:cxn modelId="{C0B1998D-285D-436C-A4F6-F8085F54A396}" type="presParOf" srcId="{65FBFA2B-C890-4087-AAE4-D1CC4D86C5E6}" destId="{2428CD1F-2948-43AE-82D2-F2FEE605C0F1}" srcOrd="1" destOrd="0" presId="urn:microsoft.com/office/officeart/2005/8/layout/hierarchy3"/>
    <dgm:cxn modelId="{9798D55F-026D-413A-9BDE-E6C08BECB927}" type="presParOf" srcId="{2428CD1F-2948-43AE-82D2-F2FEE605C0F1}" destId="{B31E1A5F-9EC8-4C94-AB63-C6F815DB2C70}" srcOrd="0" destOrd="0" presId="urn:microsoft.com/office/officeart/2005/8/layout/hierarchy3"/>
    <dgm:cxn modelId="{A5DD7E89-580E-4B06-AFAD-89766BABB930}" type="presParOf" srcId="{2428CD1F-2948-43AE-82D2-F2FEE605C0F1}" destId="{C098B65A-BD9F-456F-9A8B-370993A848B0}" srcOrd="1" destOrd="0" presId="urn:microsoft.com/office/officeart/2005/8/layout/hierarchy3"/>
    <dgm:cxn modelId="{8B320705-2EE2-4A8D-9064-89293C0F767C}" type="presParOf" srcId="{991E5854-935A-4048-A8A4-6155D9ECEBB5}" destId="{B9F0A772-B023-4AE9-B2BA-425DFBC270E9}" srcOrd="3" destOrd="0" presId="urn:microsoft.com/office/officeart/2005/8/layout/hierarchy3"/>
    <dgm:cxn modelId="{9AD81CE8-1AFA-494F-A630-2060AE97F258}" type="presParOf" srcId="{B9F0A772-B023-4AE9-B2BA-425DFBC270E9}" destId="{9F1C7327-803C-478A-8668-DA0DB7B88A60}" srcOrd="0" destOrd="0" presId="urn:microsoft.com/office/officeart/2005/8/layout/hierarchy3"/>
    <dgm:cxn modelId="{B24536E4-0CE5-4F10-AC4A-25E0F93738C4}" type="presParOf" srcId="{9F1C7327-803C-478A-8668-DA0DB7B88A60}" destId="{7036DD72-E177-4246-A3E5-F503355EC9F3}" srcOrd="0" destOrd="0" presId="urn:microsoft.com/office/officeart/2005/8/layout/hierarchy3"/>
    <dgm:cxn modelId="{54AD9A8D-B759-4721-96B2-76D441E7CFCE}" type="presParOf" srcId="{9F1C7327-803C-478A-8668-DA0DB7B88A60}" destId="{07354192-DD34-40E0-A6D6-B0FC88B20F63}" srcOrd="1" destOrd="0" presId="urn:microsoft.com/office/officeart/2005/8/layout/hierarchy3"/>
    <dgm:cxn modelId="{5C13C538-12D4-455B-A9B2-223FDCF812E6}" type="presParOf" srcId="{B9F0A772-B023-4AE9-B2BA-425DFBC270E9}" destId="{B1660C94-A902-4914-BD79-2EDC080844A1}" srcOrd="1" destOrd="0" presId="urn:microsoft.com/office/officeart/2005/8/layout/hierarchy3"/>
    <dgm:cxn modelId="{66B75273-612B-4A4A-8E64-18342308CBE4}" type="presParOf" srcId="{B1660C94-A902-4914-BD79-2EDC080844A1}" destId="{0D328AD6-A16E-453D-88A8-60EDC661FC1F}" srcOrd="0" destOrd="0" presId="urn:microsoft.com/office/officeart/2005/8/layout/hierarchy3"/>
    <dgm:cxn modelId="{B63C8EB6-9A66-48F7-85CB-D528F1B9BF78}" type="presParOf" srcId="{B1660C94-A902-4914-BD79-2EDC080844A1}" destId="{D5608022-2C77-4E66-BB63-3031F19FD027}" srcOrd="1" destOrd="0" presId="urn:microsoft.com/office/officeart/2005/8/layout/hierarchy3"/>
    <dgm:cxn modelId="{B39905A4-64C6-4B04-BC48-8E0892FACD85}" type="presParOf" srcId="{991E5854-935A-4048-A8A4-6155D9ECEBB5}" destId="{60790277-DE05-4B9F-B99E-BB73AD706120}" srcOrd="4" destOrd="0" presId="urn:microsoft.com/office/officeart/2005/8/layout/hierarchy3"/>
    <dgm:cxn modelId="{BA2CE7F7-65B4-435B-8FB7-82C6744082D6}" type="presParOf" srcId="{60790277-DE05-4B9F-B99E-BB73AD706120}" destId="{A8518548-B4C9-4A63-AE70-27FC79BB0B03}" srcOrd="0" destOrd="0" presId="urn:microsoft.com/office/officeart/2005/8/layout/hierarchy3"/>
    <dgm:cxn modelId="{D314F3F8-8785-4A27-8A91-B0E92C5FDBD0}" type="presParOf" srcId="{A8518548-B4C9-4A63-AE70-27FC79BB0B03}" destId="{8FF19F7C-5C7A-4B0D-93B9-A4970C3DDFFD}" srcOrd="0" destOrd="0" presId="urn:microsoft.com/office/officeart/2005/8/layout/hierarchy3"/>
    <dgm:cxn modelId="{909EF9BE-DA76-4A88-B26D-442CD7196191}" type="presParOf" srcId="{A8518548-B4C9-4A63-AE70-27FC79BB0B03}" destId="{83F2181A-F423-4F5F-87AD-405604AFE544}" srcOrd="1" destOrd="0" presId="urn:microsoft.com/office/officeart/2005/8/layout/hierarchy3"/>
    <dgm:cxn modelId="{58B1C583-21C7-4EE3-ADF3-6611A0212BFA}" type="presParOf" srcId="{60790277-DE05-4B9F-B99E-BB73AD706120}" destId="{D634C8C4-545D-490F-88CE-7DC9D4A97D62}" srcOrd="1" destOrd="0" presId="urn:microsoft.com/office/officeart/2005/8/layout/hierarchy3"/>
    <dgm:cxn modelId="{A4EE646E-D72C-44EE-886F-B9A7C0837ECA}" type="presParOf" srcId="{D634C8C4-545D-490F-88CE-7DC9D4A97D62}" destId="{370A2CB8-AA2A-4024-84BB-821F4AD5FAE6}" srcOrd="0" destOrd="0" presId="urn:microsoft.com/office/officeart/2005/8/layout/hierarchy3"/>
    <dgm:cxn modelId="{ACE0CA66-819D-49C4-966F-EE424408B12B}" type="presParOf" srcId="{D634C8C4-545D-490F-88CE-7DC9D4A97D62}" destId="{A99DC665-7913-43C4-B5FE-ECFCE60AE18B}" srcOrd="1" destOrd="0" presId="urn:microsoft.com/office/officeart/2005/8/layout/hierarchy3"/>
    <dgm:cxn modelId="{B97F5597-E2D0-4F50-9E21-136D36AEEABF}" type="presParOf" srcId="{991E5854-935A-4048-A8A4-6155D9ECEBB5}" destId="{7F6AF1D0-179D-48EE-9AFB-DC75B7DF0A57}" srcOrd="5" destOrd="0" presId="urn:microsoft.com/office/officeart/2005/8/layout/hierarchy3"/>
    <dgm:cxn modelId="{AE286A70-AE8C-4047-8420-E302AA6E35EA}" type="presParOf" srcId="{7F6AF1D0-179D-48EE-9AFB-DC75B7DF0A57}" destId="{B8F7046A-5F27-42D7-B61C-2BE36C1F9179}" srcOrd="0" destOrd="0" presId="urn:microsoft.com/office/officeart/2005/8/layout/hierarchy3"/>
    <dgm:cxn modelId="{9DE05F74-6084-43A8-9416-D220E251D631}" type="presParOf" srcId="{B8F7046A-5F27-42D7-B61C-2BE36C1F9179}" destId="{8132092F-01DB-4D72-A979-3AA39C3B7978}" srcOrd="0" destOrd="0" presId="urn:microsoft.com/office/officeart/2005/8/layout/hierarchy3"/>
    <dgm:cxn modelId="{754DB166-857D-47A5-8F71-BF40D0D10B07}" type="presParOf" srcId="{B8F7046A-5F27-42D7-B61C-2BE36C1F9179}" destId="{45F37B66-230B-4F77-96C9-F45F4A0043E8}" srcOrd="1" destOrd="0" presId="urn:microsoft.com/office/officeart/2005/8/layout/hierarchy3"/>
    <dgm:cxn modelId="{1D7CDB39-B591-4F60-A963-EAD8C32E49E4}" type="presParOf" srcId="{7F6AF1D0-179D-48EE-9AFB-DC75B7DF0A57}" destId="{004CFBEC-23BE-44D9-879F-57302CC3C8B4}" srcOrd="1" destOrd="0" presId="urn:microsoft.com/office/officeart/2005/8/layout/hierarchy3"/>
    <dgm:cxn modelId="{E9C1685E-DBEA-4F02-A1FB-21AA03CAA325}" type="presParOf" srcId="{004CFBEC-23BE-44D9-879F-57302CC3C8B4}" destId="{E2C4400D-8C8F-4F3A-BC8A-7B768C8A9D59}" srcOrd="0" destOrd="0" presId="urn:microsoft.com/office/officeart/2005/8/layout/hierarchy3"/>
    <dgm:cxn modelId="{1343304B-37F3-4A0C-9FD4-FBBF7060E42F}" type="presParOf" srcId="{004CFBEC-23BE-44D9-879F-57302CC3C8B4}" destId="{AD0A7287-F900-4A3A-ADD1-4E10FD171CCD}" srcOrd="1" destOrd="0" presId="urn:microsoft.com/office/officeart/2005/8/layout/hierarchy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73C5BBD-6B25-420E-8D37-D36158752E17}" type="doc">
      <dgm:prSet loTypeId="urn:microsoft.com/office/officeart/2005/8/layout/hProcess7" loCatId="list" qsTypeId="urn:microsoft.com/office/officeart/2005/8/quickstyle/3d3" qsCatId="3D" csTypeId="urn:microsoft.com/office/officeart/2005/8/colors/colorful3" csCatId="colorful" phldr="1"/>
      <dgm:spPr/>
      <dgm:t>
        <a:bodyPr/>
        <a:lstStyle/>
        <a:p>
          <a:endParaRPr lang="en-IN"/>
        </a:p>
      </dgm:t>
    </dgm:pt>
    <dgm:pt modelId="{0D592621-515B-4EB6-8051-D1D100980E57}">
      <dgm:prSet phldrT="[Text]"/>
      <dgm:spPr/>
      <dgm:t>
        <a:bodyPr/>
        <a:lstStyle/>
        <a:p>
          <a:r>
            <a:rPr lang="en-IN" smtClean="0"/>
            <a:t>Level 1</a:t>
          </a:r>
          <a:endParaRPr lang="en-IN"/>
        </a:p>
      </dgm:t>
    </dgm:pt>
    <dgm:pt modelId="{1ECA7F26-7515-4496-ACA6-816C83C46EA6}" type="parTrans" cxnId="{43140B31-F1EA-4FA1-A260-73ECC9365F35}">
      <dgm:prSet/>
      <dgm:spPr/>
      <dgm:t>
        <a:bodyPr/>
        <a:lstStyle/>
        <a:p>
          <a:endParaRPr lang="en-IN"/>
        </a:p>
      </dgm:t>
    </dgm:pt>
    <dgm:pt modelId="{98D3C05F-33D5-4BFB-BA54-E3104838C295}" type="sibTrans" cxnId="{43140B31-F1EA-4FA1-A260-73ECC9365F35}">
      <dgm:prSet/>
      <dgm:spPr/>
      <dgm:t>
        <a:bodyPr/>
        <a:lstStyle/>
        <a:p>
          <a:endParaRPr lang="en-IN"/>
        </a:p>
      </dgm:t>
    </dgm:pt>
    <dgm:pt modelId="{0078185A-6C29-49B1-B1DD-A890A9B93C72}">
      <dgm:prSet phldrT="[Text]"/>
      <dgm:spPr/>
      <dgm:t>
        <a:bodyPr/>
        <a:lstStyle/>
        <a:p>
          <a:r>
            <a:rPr lang="en-IN"/>
            <a:t>Initial overview</a:t>
          </a:r>
        </a:p>
      </dgm:t>
    </dgm:pt>
    <dgm:pt modelId="{F414F259-8E62-4FD9-B3E0-7BC235AA9132}" type="parTrans" cxnId="{0F77C1C6-E733-4FFA-B474-A2A50E92D041}">
      <dgm:prSet/>
      <dgm:spPr/>
      <dgm:t>
        <a:bodyPr/>
        <a:lstStyle/>
        <a:p>
          <a:endParaRPr lang="en-IN"/>
        </a:p>
      </dgm:t>
    </dgm:pt>
    <dgm:pt modelId="{D45AB260-350D-40CD-A5D8-D53D635BA357}" type="sibTrans" cxnId="{0F77C1C6-E733-4FFA-B474-A2A50E92D041}">
      <dgm:prSet/>
      <dgm:spPr/>
      <dgm:t>
        <a:bodyPr/>
        <a:lstStyle/>
        <a:p>
          <a:endParaRPr lang="en-IN"/>
        </a:p>
      </dgm:t>
    </dgm:pt>
    <dgm:pt modelId="{90B5525F-562C-4F51-B10F-05BCBD72B6D4}">
      <dgm:prSet phldrT="[Text]"/>
      <dgm:spPr/>
      <dgm:t>
        <a:bodyPr/>
        <a:lstStyle/>
        <a:p>
          <a:r>
            <a:rPr lang="en-IN"/>
            <a:t>Analysing current status</a:t>
          </a:r>
        </a:p>
      </dgm:t>
    </dgm:pt>
    <dgm:pt modelId="{95B74E3D-3F8B-4AA5-B194-9BC0E79F6F1E}" type="parTrans" cxnId="{BD51D910-529D-4EE7-9243-36E54F977242}">
      <dgm:prSet/>
      <dgm:spPr/>
      <dgm:t>
        <a:bodyPr/>
        <a:lstStyle/>
        <a:p>
          <a:endParaRPr lang="en-IN"/>
        </a:p>
      </dgm:t>
    </dgm:pt>
    <dgm:pt modelId="{2BE2B828-B162-4DB6-8F93-E3D52407B41B}" type="sibTrans" cxnId="{BD51D910-529D-4EE7-9243-36E54F977242}">
      <dgm:prSet/>
      <dgm:spPr/>
      <dgm:t>
        <a:bodyPr/>
        <a:lstStyle/>
        <a:p>
          <a:endParaRPr lang="en-IN"/>
        </a:p>
      </dgm:t>
    </dgm:pt>
    <dgm:pt modelId="{53B201B0-4551-4327-8472-30A47E71FB9A}">
      <dgm:prSet phldrT="[Text]"/>
      <dgm:spPr/>
      <dgm:t>
        <a:bodyPr/>
        <a:lstStyle/>
        <a:p>
          <a:r>
            <a:rPr lang="en-IN"/>
            <a:t>Recommending best practices &amp; strategies</a:t>
          </a:r>
        </a:p>
      </dgm:t>
    </dgm:pt>
    <dgm:pt modelId="{C980BBE1-1515-49D1-9EFB-EED2F770B595}" type="parTrans" cxnId="{82B886DB-97A4-41B4-B8F5-3EDBEDBF2060}">
      <dgm:prSet/>
      <dgm:spPr/>
      <dgm:t>
        <a:bodyPr/>
        <a:lstStyle/>
        <a:p>
          <a:endParaRPr lang="en-IN"/>
        </a:p>
      </dgm:t>
    </dgm:pt>
    <dgm:pt modelId="{F2B227BA-DF1E-4A65-9B33-515385715119}" type="sibTrans" cxnId="{82B886DB-97A4-41B4-B8F5-3EDBEDBF2060}">
      <dgm:prSet/>
      <dgm:spPr/>
      <dgm:t>
        <a:bodyPr/>
        <a:lstStyle/>
        <a:p>
          <a:endParaRPr lang="en-IN"/>
        </a:p>
      </dgm:t>
    </dgm:pt>
    <dgm:pt modelId="{95B17789-9B3F-4B6E-9CCB-84702B6F7D1D}">
      <dgm:prSet phldrT="[Text]"/>
      <dgm:spPr/>
      <dgm:t>
        <a:bodyPr/>
        <a:lstStyle/>
        <a:p>
          <a:r>
            <a:rPr lang="en-IN"/>
            <a:t>Level 2</a:t>
          </a:r>
        </a:p>
      </dgm:t>
    </dgm:pt>
    <dgm:pt modelId="{76B51354-DD49-47FB-8A7F-BA232206285E}" type="parTrans" cxnId="{290E917D-C981-460A-8195-94FCA299C5CE}">
      <dgm:prSet/>
      <dgm:spPr/>
      <dgm:t>
        <a:bodyPr/>
        <a:lstStyle/>
        <a:p>
          <a:endParaRPr lang="en-IN"/>
        </a:p>
      </dgm:t>
    </dgm:pt>
    <dgm:pt modelId="{4634CE67-6040-4139-8FDB-0BBCC95A82C5}" type="sibTrans" cxnId="{290E917D-C981-460A-8195-94FCA299C5CE}">
      <dgm:prSet/>
      <dgm:spPr/>
      <dgm:t>
        <a:bodyPr/>
        <a:lstStyle/>
        <a:p>
          <a:endParaRPr lang="en-IN"/>
        </a:p>
      </dgm:t>
    </dgm:pt>
    <dgm:pt modelId="{29152279-01E7-407D-9176-91DEC0ABB8FB}">
      <dgm:prSet phldrT="[Text]"/>
      <dgm:spPr/>
      <dgm:t>
        <a:bodyPr/>
        <a:lstStyle/>
        <a:p>
          <a:r>
            <a:rPr lang="en-IN"/>
            <a:t>Strategy Implementation</a:t>
          </a:r>
        </a:p>
      </dgm:t>
    </dgm:pt>
    <dgm:pt modelId="{4454499F-93E2-45B8-82AC-C5F11D8A2FDF}" type="parTrans" cxnId="{4268C977-9EED-4B75-AC0A-E1032FDF8102}">
      <dgm:prSet/>
      <dgm:spPr/>
      <dgm:t>
        <a:bodyPr/>
        <a:lstStyle/>
        <a:p>
          <a:endParaRPr lang="en-IN"/>
        </a:p>
      </dgm:t>
    </dgm:pt>
    <dgm:pt modelId="{9541EF49-7817-4B7A-9E1B-EC23B68293D6}" type="sibTrans" cxnId="{4268C977-9EED-4B75-AC0A-E1032FDF8102}">
      <dgm:prSet/>
      <dgm:spPr/>
      <dgm:t>
        <a:bodyPr/>
        <a:lstStyle/>
        <a:p>
          <a:endParaRPr lang="en-IN"/>
        </a:p>
      </dgm:t>
    </dgm:pt>
    <dgm:pt modelId="{1029DF9C-DFB7-481A-8F01-D33E1B2CB0F0}">
      <dgm:prSet phldrT="[Text]"/>
      <dgm:spPr/>
      <dgm:t>
        <a:bodyPr/>
        <a:lstStyle/>
        <a:p>
          <a:r>
            <a:rPr lang="en-IN"/>
            <a:t>Work in collaboration with the business owner</a:t>
          </a:r>
        </a:p>
      </dgm:t>
    </dgm:pt>
    <dgm:pt modelId="{4FE1F030-CBFC-45D5-A237-DA8116DDAD2E}" type="parTrans" cxnId="{39F8758D-D07B-40B1-8E00-EADBB5E31973}">
      <dgm:prSet/>
      <dgm:spPr/>
      <dgm:t>
        <a:bodyPr/>
        <a:lstStyle/>
        <a:p>
          <a:endParaRPr lang="en-IN"/>
        </a:p>
      </dgm:t>
    </dgm:pt>
    <dgm:pt modelId="{F0718871-3DD5-4ABA-9FBD-8BD72980B00A}" type="sibTrans" cxnId="{39F8758D-D07B-40B1-8E00-EADBB5E31973}">
      <dgm:prSet/>
      <dgm:spPr/>
      <dgm:t>
        <a:bodyPr/>
        <a:lstStyle/>
        <a:p>
          <a:endParaRPr lang="en-IN"/>
        </a:p>
      </dgm:t>
    </dgm:pt>
    <dgm:pt modelId="{BA09D68E-63AD-4480-B5A7-C3E1613FD350}">
      <dgm:prSet phldrT="[Text]"/>
      <dgm:spPr/>
      <dgm:t>
        <a:bodyPr/>
        <a:lstStyle/>
        <a:p>
          <a:r>
            <a:rPr lang="en-IN"/>
            <a:t>Level 3</a:t>
          </a:r>
        </a:p>
      </dgm:t>
    </dgm:pt>
    <dgm:pt modelId="{E305BA9B-4866-4625-A51B-A3C92B36777E}" type="parTrans" cxnId="{5402FB31-19A0-49B0-9128-209AA91E3400}">
      <dgm:prSet/>
      <dgm:spPr/>
      <dgm:t>
        <a:bodyPr/>
        <a:lstStyle/>
        <a:p>
          <a:endParaRPr lang="en-IN"/>
        </a:p>
      </dgm:t>
    </dgm:pt>
    <dgm:pt modelId="{3E7A327D-982A-4DBB-BCB3-8019E735203F}" type="sibTrans" cxnId="{5402FB31-19A0-49B0-9128-209AA91E3400}">
      <dgm:prSet/>
      <dgm:spPr/>
      <dgm:t>
        <a:bodyPr/>
        <a:lstStyle/>
        <a:p>
          <a:endParaRPr lang="en-IN"/>
        </a:p>
      </dgm:t>
    </dgm:pt>
    <dgm:pt modelId="{8F2F2BD6-F22C-4D5D-8549-F60F159FE995}">
      <dgm:prSet phldrT="[Text]"/>
      <dgm:spPr/>
      <dgm:t>
        <a:bodyPr/>
        <a:lstStyle/>
        <a:p>
          <a:r>
            <a:rPr lang="en-IN"/>
            <a:t>Fixed term HR personnel deployed at site OR</a:t>
          </a:r>
        </a:p>
      </dgm:t>
    </dgm:pt>
    <dgm:pt modelId="{556EBFD3-F28F-449C-BE5E-DB94DBF64977}" type="parTrans" cxnId="{DFCF1050-B136-40E6-872B-5FCDDD52DDAC}">
      <dgm:prSet/>
      <dgm:spPr/>
      <dgm:t>
        <a:bodyPr/>
        <a:lstStyle/>
        <a:p>
          <a:endParaRPr lang="en-IN"/>
        </a:p>
      </dgm:t>
    </dgm:pt>
    <dgm:pt modelId="{91E38F7B-F6C3-4E25-92C8-18A5ADDCDB71}" type="sibTrans" cxnId="{DFCF1050-B136-40E6-872B-5FCDDD52DDAC}">
      <dgm:prSet/>
      <dgm:spPr/>
      <dgm:t>
        <a:bodyPr/>
        <a:lstStyle/>
        <a:p>
          <a:endParaRPr lang="en-IN"/>
        </a:p>
      </dgm:t>
    </dgm:pt>
    <dgm:pt modelId="{80E1F348-CE6C-458B-B20A-62B6EFC2AC6C}">
      <dgm:prSet phldrT="[Text]"/>
      <dgm:spPr/>
      <dgm:t>
        <a:bodyPr/>
        <a:lstStyle/>
        <a:p>
          <a:r>
            <a:rPr lang="en-IN"/>
            <a:t>Run HR services remotely with periodic site visits</a:t>
          </a:r>
        </a:p>
      </dgm:t>
    </dgm:pt>
    <dgm:pt modelId="{BCB743A9-FD28-4FD4-AD68-10CEF355D0DC}" type="parTrans" cxnId="{F41FADFF-8E80-4109-B981-A73CAB1348F7}">
      <dgm:prSet/>
      <dgm:spPr/>
      <dgm:t>
        <a:bodyPr/>
        <a:lstStyle/>
        <a:p>
          <a:endParaRPr lang="en-IN"/>
        </a:p>
      </dgm:t>
    </dgm:pt>
    <dgm:pt modelId="{BD903BE8-0BE4-4258-8166-83D67D46CE57}" type="sibTrans" cxnId="{F41FADFF-8E80-4109-B981-A73CAB1348F7}">
      <dgm:prSet/>
      <dgm:spPr/>
      <dgm:t>
        <a:bodyPr/>
        <a:lstStyle/>
        <a:p>
          <a:endParaRPr lang="en-IN"/>
        </a:p>
      </dgm:t>
    </dgm:pt>
    <dgm:pt modelId="{7F027BE5-30D5-4438-97D5-48A110FEBEFA}">
      <dgm:prSet phldrT="[Text]"/>
      <dgm:spPr/>
      <dgm:t>
        <a:bodyPr/>
        <a:lstStyle/>
        <a:p>
          <a:r>
            <a:rPr lang="en-IN"/>
            <a:t>Level 4</a:t>
          </a:r>
        </a:p>
      </dgm:t>
    </dgm:pt>
    <dgm:pt modelId="{6CF9EBD2-B7EB-401E-B94E-7800C24F334F}" type="parTrans" cxnId="{22B710B0-FB3A-4F80-BA5A-DDD34E6FF55B}">
      <dgm:prSet/>
      <dgm:spPr/>
      <dgm:t>
        <a:bodyPr/>
        <a:lstStyle/>
        <a:p>
          <a:endParaRPr lang="en-IN"/>
        </a:p>
      </dgm:t>
    </dgm:pt>
    <dgm:pt modelId="{977C1F4C-2B80-4748-BA5A-D214AE3387E4}" type="sibTrans" cxnId="{22B710B0-FB3A-4F80-BA5A-DDD34E6FF55B}">
      <dgm:prSet/>
      <dgm:spPr/>
      <dgm:t>
        <a:bodyPr/>
        <a:lstStyle/>
        <a:p>
          <a:endParaRPr lang="en-IN"/>
        </a:p>
      </dgm:t>
    </dgm:pt>
    <dgm:pt modelId="{62540707-AB65-40A4-A942-DEC9C2A92C53}">
      <dgm:prSet phldrT="[Text]"/>
      <dgm:spPr/>
      <dgm:t>
        <a:bodyPr/>
        <a:lstStyle/>
        <a:p>
          <a:r>
            <a:rPr lang="en-IN"/>
            <a:t>Recruit manpower basis strategy recommendation</a:t>
          </a:r>
        </a:p>
      </dgm:t>
    </dgm:pt>
    <dgm:pt modelId="{B3275AEF-9808-4087-9D29-8F5CC65CDEDA}" type="parTrans" cxnId="{FFBF1494-7212-4594-97D1-58126667D6B9}">
      <dgm:prSet/>
      <dgm:spPr/>
      <dgm:t>
        <a:bodyPr/>
        <a:lstStyle/>
        <a:p>
          <a:endParaRPr lang="en-IN"/>
        </a:p>
      </dgm:t>
    </dgm:pt>
    <dgm:pt modelId="{2F367B16-3F59-4D4E-810E-95AA8BC76870}" type="sibTrans" cxnId="{FFBF1494-7212-4594-97D1-58126667D6B9}">
      <dgm:prSet/>
      <dgm:spPr/>
      <dgm:t>
        <a:bodyPr/>
        <a:lstStyle/>
        <a:p>
          <a:endParaRPr lang="en-IN"/>
        </a:p>
      </dgm:t>
    </dgm:pt>
    <dgm:pt modelId="{7BFC8471-477E-4A8C-9128-66B44F61C3F3}" type="pres">
      <dgm:prSet presAssocID="{773C5BBD-6B25-420E-8D37-D36158752E17}" presName="Name0" presStyleCnt="0">
        <dgm:presLayoutVars>
          <dgm:dir/>
          <dgm:animLvl val="lvl"/>
          <dgm:resizeHandles val="exact"/>
        </dgm:presLayoutVars>
      </dgm:prSet>
      <dgm:spPr/>
      <dgm:t>
        <a:bodyPr/>
        <a:lstStyle/>
        <a:p>
          <a:endParaRPr lang="en-IN"/>
        </a:p>
      </dgm:t>
    </dgm:pt>
    <dgm:pt modelId="{AC1C961E-6BBB-472E-8817-4D25700D5FFE}" type="pres">
      <dgm:prSet presAssocID="{0D592621-515B-4EB6-8051-D1D100980E57}" presName="compositeNode" presStyleCnt="0">
        <dgm:presLayoutVars>
          <dgm:bulletEnabled val="1"/>
        </dgm:presLayoutVars>
      </dgm:prSet>
      <dgm:spPr/>
    </dgm:pt>
    <dgm:pt modelId="{136E2507-7A37-409A-807D-3BD1F4B1CDE9}" type="pres">
      <dgm:prSet presAssocID="{0D592621-515B-4EB6-8051-D1D100980E57}" presName="bgRect" presStyleLbl="node1" presStyleIdx="0" presStyleCnt="4"/>
      <dgm:spPr/>
      <dgm:t>
        <a:bodyPr/>
        <a:lstStyle/>
        <a:p>
          <a:endParaRPr lang="en-IN"/>
        </a:p>
      </dgm:t>
    </dgm:pt>
    <dgm:pt modelId="{51CB27E7-DB15-4C60-ADFF-61631C5A046A}" type="pres">
      <dgm:prSet presAssocID="{0D592621-515B-4EB6-8051-D1D100980E57}" presName="parentNode" presStyleLbl="node1" presStyleIdx="0" presStyleCnt="4">
        <dgm:presLayoutVars>
          <dgm:chMax val="0"/>
          <dgm:bulletEnabled val="1"/>
        </dgm:presLayoutVars>
      </dgm:prSet>
      <dgm:spPr/>
      <dgm:t>
        <a:bodyPr/>
        <a:lstStyle/>
        <a:p>
          <a:endParaRPr lang="en-IN"/>
        </a:p>
      </dgm:t>
    </dgm:pt>
    <dgm:pt modelId="{59775781-0A4E-49FB-A09F-A9B4FBD4F25C}" type="pres">
      <dgm:prSet presAssocID="{0D592621-515B-4EB6-8051-D1D100980E57}" presName="childNode" presStyleLbl="node1" presStyleIdx="0" presStyleCnt="4">
        <dgm:presLayoutVars>
          <dgm:bulletEnabled val="1"/>
        </dgm:presLayoutVars>
      </dgm:prSet>
      <dgm:spPr/>
      <dgm:t>
        <a:bodyPr/>
        <a:lstStyle/>
        <a:p>
          <a:endParaRPr lang="en-IN"/>
        </a:p>
      </dgm:t>
    </dgm:pt>
    <dgm:pt modelId="{3B3EC724-3119-4A70-8A07-1D219ED321B2}" type="pres">
      <dgm:prSet presAssocID="{98D3C05F-33D5-4BFB-BA54-E3104838C295}" presName="hSp" presStyleCnt="0"/>
      <dgm:spPr/>
    </dgm:pt>
    <dgm:pt modelId="{72FF97D6-E210-44BC-85E6-12C83DC682D4}" type="pres">
      <dgm:prSet presAssocID="{98D3C05F-33D5-4BFB-BA54-E3104838C295}" presName="vProcSp" presStyleCnt="0"/>
      <dgm:spPr/>
    </dgm:pt>
    <dgm:pt modelId="{45CE4BF3-7B17-4267-9DDA-85F4C537F9E2}" type="pres">
      <dgm:prSet presAssocID="{98D3C05F-33D5-4BFB-BA54-E3104838C295}" presName="vSp1" presStyleCnt="0"/>
      <dgm:spPr/>
    </dgm:pt>
    <dgm:pt modelId="{80C89863-00A8-40C5-A74F-987C438B2A1C}" type="pres">
      <dgm:prSet presAssocID="{98D3C05F-33D5-4BFB-BA54-E3104838C295}" presName="simulatedConn" presStyleLbl="solidFgAcc1" presStyleIdx="0" presStyleCnt="3"/>
      <dgm:spPr/>
    </dgm:pt>
    <dgm:pt modelId="{AF9387EB-6719-4F4D-8CF3-69E43F4929EF}" type="pres">
      <dgm:prSet presAssocID="{98D3C05F-33D5-4BFB-BA54-E3104838C295}" presName="vSp2" presStyleCnt="0"/>
      <dgm:spPr/>
    </dgm:pt>
    <dgm:pt modelId="{BD43478A-9A3B-4235-A3B8-C4BB8042CC66}" type="pres">
      <dgm:prSet presAssocID="{98D3C05F-33D5-4BFB-BA54-E3104838C295}" presName="sibTrans" presStyleCnt="0"/>
      <dgm:spPr/>
    </dgm:pt>
    <dgm:pt modelId="{DC82E590-528A-4C86-BEAC-EF44BEF89445}" type="pres">
      <dgm:prSet presAssocID="{95B17789-9B3F-4B6E-9CCB-84702B6F7D1D}" presName="compositeNode" presStyleCnt="0">
        <dgm:presLayoutVars>
          <dgm:bulletEnabled val="1"/>
        </dgm:presLayoutVars>
      </dgm:prSet>
      <dgm:spPr/>
    </dgm:pt>
    <dgm:pt modelId="{2AC4B25E-40C6-4205-83E5-910C3EC005AB}" type="pres">
      <dgm:prSet presAssocID="{95B17789-9B3F-4B6E-9CCB-84702B6F7D1D}" presName="bgRect" presStyleLbl="node1" presStyleIdx="1" presStyleCnt="4"/>
      <dgm:spPr/>
      <dgm:t>
        <a:bodyPr/>
        <a:lstStyle/>
        <a:p>
          <a:endParaRPr lang="en-IN"/>
        </a:p>
      </dgm:t>
    </dgm:pt>
    <dgm:pt modelId="{58D69703-9FB5-4251-977B-61A4A2D8F149}" type="pres">
      <dgm:prSet presAssocID="{95B17789-9B3F-4B6E-9CCB-84702B6F7D1D}" presName="parentNode" presStyleLbl="node1" presStyleIdx="1" presStyleCnt="4">
        <dgm:presLayoutVars>
          <dgm:chMax val="0"/>
          <dgm:bulletEnabled val="1"/>
        </dgm:presLayoutVars>
      </dgm:prSet>
      <dgm:spPr/>
      <dgm:t>
        <a:bodyPr/>
        <a:lstStyle/>
        <a:p>
          <a:endParaRPr lang="en-IN"/>
        </a:p>
      </dgm:t>
    </dgm:pt>
    <dgm:pt modelId="{0DE3FADD-66C9-4506-9E10-B3C0EF98F867}" type="pres">
      <dgm:prSet presAssocID="{95B17789-9B3F-4B6E-9CCB-84702B6F7D1D}" presName="childNode" presStyleLbl="node1" presStyleIdx="1" presStyleCnt="4">
        <dgm:presLayoutVars>
          <dgm:bulletEnabled val="1"/>
        </dgm:presLayoutVars>
      </dgm:prSet>
      <dgm:spPr/>
      <dgm:t>
        <a:bodyPr/>
        <a:lstStyle/>
        <a:p>
          <a:endParaRPr lang="en-IN"/>
        </a:p>
      </dgm:t>
    </dgm:pt>
    <dgm:pt modelId="{8B0B722A-E64A-464E-A8DE-778A1FDBAD4D}" type="pres">
      <dgm:prSet presAssocID="{4634CE67-6040-4139-8FDB-0BBCC95A82C5}" presName="hSp" presStyleCnt="0"/>
      <dgm:spPr/>
    </dgm:pt>
    <dgm:pt modelId="{EE5672AE-8FD3-4E10-A5A1-50A2424C2F85}" type="pres">
      <dgm:prSet presAssocID="{4634CE67-6040-4139-8FDB-0BBCC95A82C5}" presName="vProcSp" presStyleCnt="0"/>
      <dgm:spPr/>
    </dgm:pt>
    <dgm:pt modelId="{BF62671A-37C2-48DB-857A-B69E12AD8967}" type="pres">
      <dgm:prSet presAssocID="{4634CE67-6040-4139-8FDB-0BBCC95A82C5}" presName="vSp1" presStyleCnt="0"/>
      <dgm:spPr/>
    </dgm:pt>
    <dgm:pt modelId="{73CC0E67-8124-4803-BBA6-FBF528F5660A}" type="pres">
      <dgm:prSet presAssocID="{4634CE67-6040-4139-8FDB-0BBCC95A82C5}" presName="simulatedConn" presStyleLbl="solidFgAcc1" presStyleIdx="1" presStyleCnt="3"/>
      <dgm:spPr/>
    </dgm:pt>
    <dgm:pt modelId="{ECB659F6-0E5A-483E-9762-DC0900925B31}" type="pres">
      <dgm:prSet presAssocID="{4634CE67-6040-4139-8FDB-0BBCC95A82C5}" presName="vSp2" presStyleCnt="0"/>
      <dgm:spPr/>
    </dgm:pt>
    <dgm:pt modelId="{DA561311-4119-4E22-929E-F2250C1AC3F0}" type="pres">
      <dgm:prSet presAssocID="{4634CE67-6040-4139-8FDB-0BBCC95A82C5}" presName="sibTrans" presStyleCnt="0"/>
      <dgm:spPr/>
    </dgm:pt>
    <dgm:pt modelId="{92073CE7-D681-427C-956C-A11891995228}" type="pres">
      <dgm:prSet presAssocID="{BA09D68E-63AD-4480-B5A7-C3E1613FD350}" presName="compositeNode" presStyleCnt="0">
        <dgm:presLayoutVars>
          <dgm:bulletEnabled val="1"/>
        </dgm:presLayoutVars>
      </dgm:prSet>
      <dgm:spPr/>
    </dgm:pt>
    <dgm:pt modelId="{328E532C-0008-4BC2-9A75-9CD0C2396DB4}" type="pres">
      <dgm:prSet presAssocID="{BA09D68E-63AD-4480-B5A7-C3E1613FD350}" presName="bgRect" presStyleLbl="node1" presStyleIdx="2" presStyleCnt="4"/>
      <dgm:spPr/>
      <dgm:t>
        <a:bodyPr/>
        <a:lstStyle/>
        <a:p>
          <a:endParaRPr lang="en-IN"/>
        </a:p>
      </dgm:t>
    </dgm:pt>
    <dgm:pt modelId="{FFD9B474-9B94-4C94-B75B-ABF9D65DE511}" type="pres">
      <dgm:prSet presAssocID="{BA09D68E-63AD-4480-B5A7-C3E1613FD350}" presName="parentNode" presStyleLbl="node1" presStyleIdx="2" presStyleCnt="4">
        <dgm:presLayoutVars>
          <dgm:chMax val="0"/>
          <dgm:bulletEnabled val="1"/>
        </dgm:presLayoutVars>
      </dgm:prSet>
      <dgm:spPr/>
      <dgm:t>
        <a:bodyPr/>
        <a:lstStyle/>
        <a:p>
          <a:endParaRPr lang="en-IN"/>
        </a:p>
      </dgm:t>
    </dgm:pt>
    <dgm:pt modelId="{F0DFE378-7E2E-4B73-BE21-6CA6022CC30E}" type="pres">
      <dgm:prSet presAssocID="{BA09D68E-63AD-4480-B5A7-C3E1613FD350}" presName="childNode" presStyleLbl="node1" presStyleIdx="2" presStyleCnt="4">
        <dgm:presLayoutVars>
          <dgm:bulletEnabled val="1"/>
        </dgm:presLayoutVars>
      </dgm:prSet>
      <dgm:spPr/>
      <dgm:t>
        <a:bodyPr/>
        <a:lstStyle/>
        <a:p>
          <a:endParaRPr lang="en-IN"/>
        </a:p>
      </dgm:t>
    </dgm:pt>
    <dgm:pt modelId="{2AA8F48B-69B8-48A0-93B9-7B0E32A3CBA9}" type="pres">
      <dgm:prSet presAssocID="{3E7A327D-982A-4DBB-BCB3-8019E735203F}" presName="hSp" presStyleCnt="0"/>
      <dgm:spPr/>
    </dgm:pt>
    <dgm:pt modelId="{3E7A828E-0B0D-4914-80C3-E0F5BF3AE23F}" type="pres">
      <dgm:prSet presAssocID="{3E7A327D-982A-4DBB-BCB3-8019E735203F}" presName="vProcSp" presStyleCnt="0"/>
      <dgm:spPr/>
    </dgm:pt>
    <dgm:pt modelId="{BE2CEF54-FDBD-4E90-9655-7405C5737842}" type="pres">
      <dgm:prSet presAssocID="{3E7A327D-982A-4DBB-BCB3-8019E735203F}" presName="vSp1" presStyleCnt="0"/>
      <dgm:spPr/>
    </dgm:pt>
    <dgm:pt modelId="{9808A639-7BA7-4C4B-9598-2A3BE53862B7}" type="pres">
      <dgm:prSet presAssocID="{3E7A327D-982A-4DBB-BCB3-8019E735203F}" presName="simulatedConn" presStyleLbl="solidFgAcc1" presStyleIdx="2" presStyleCnt="3"/>
      <dgm:spPr/>
    </dgm:pt>
    <dgm:pt modelId="{B63F8107-441B-4BC7-B4B9-D1F3182274F8}" type="pres">
      <dgm:prSet presAssocID="{3E7A327D-982A-4DBB-BCB3-8019E735203F}" presName="vSp2" presStyleCnt="0"/>
      <dgm:spPr/>
    </dgm:pt>
    <dgm:pt modelId="{2A2C172E-FB0B-47C2-82C1-89BD9ED7D233}" type="pres">
      <dgm:prSet presAssocID="{3E7A327D-982A-4DBB-BCB3-8019E735203F}" presName="sibTrans" presStyleCnt="0"/>
      <dgm:spPr/>
    </dgm:pt>
    <dgm:pt modelId="{9EA84A56-32AD-4AD3-B653-8E851825D415}" type="pres">
      <dgm:prSet presAssocID="{7F027BE5-30D5-4438-97D5-48A110FEBEFA}" presName="compositeNode" presStyleCnt="0">
        <dgm:presLayoutVars>
          <dgm:bulletEnabled val="1"/>
        </dgm:presLayoutVars>
      </dgm:prSet>
      <dgm:spPr/>
    </dgm:pt>
    <dgm:pt modelId="{AFEA98B8-0351-45C9-999A-CA3E24CFB70A}" type="pres">
      <dgm:prSet presAssocID="{7F027BE5-30D5-4438-97D5-48A110FEBEFA}" presName="bgRect" presStyleLbl="node1" presStyleIdx="3" presStyleCnt="4"/>
      <dgm:spPr/>
      <dgm:t>
        <a:bodyPr/>
        <a:lstStyle/>
        <a:p>
          <a:endParaRPr lang="en-IN"/>
        </a:p>
      </dgm:t>
    </dgm:pt>
    <dgm:pt modelId="{5F9BC9BC-701B-44A9-869D-B0CCD5E16B63}" type="pres">
      <dgm:prSet presAssocID="{7F027BE5-30D5-4438-97D5-48A110FEBEFA}" presName="parentNode" presStyleLbl="node1" presStyleIdx="3" presStyleCnt="4">
        <dgm:presLayoutVars>
          <dgm:chMax val="0"/>
          <dgm:bulletEnabled val="1"/>
        </dgm:presLayoutVars>
      </dgm:prSet>
      <dgm:spPr/>
      <dgm:t>
        <a:bodyPr/>
        <a:lstStyle/>
        <a:p>
          <a:endParaRPr lang="en-IN"/>
        </a:p>
      </dgm:t>
    </dgm:pt>
    <dgm:pt modelId="{8472F533-EA34-40A9-8064-D1A4EFE637CC}" type="pres">
      <dgm:prSet presAssocID="{7F027BE5-30D5-4438-97D5-48A110FEBEFA}" presName="childNode" presStyleLbl="node1" presStyleIdx="3" presStyleCnt="4">
        <dgm:presLayoutVars>
          <dgm:bulletEnabled val="1"/>
        </dgm:presLayoutVars>
      </dgm:prSet>
      <dgm:spPr/>
      <dgm:t>
        <a:bodyPr/>
        <a:lstStyle/>
        <a:p>
          <a:endParaRPr lang="en-IN"/>
        </a:p>
      </dgm:t>
    </dgm:pt>
  </dgm:ptLst>
  <dgm:cxnLst>
    <dgm:cxn modelId="{43140B31-F1EA-4FA1-A260-73ECC9365F35}" srcId="{773C5BBD-6B25-420E-8D37-D36158752E17}" destId="{0D592621-515B-4EB6-8051-D1D100980E57}" srcOrd="0" destOrd="0" parTransId="{1ECA7F26-7515-4496-ACA6-816C83C46EA6}" sibTransId="{98D3C05F-33D5-4BFB-BA54-E3104838C295}"/>
    <dgm:cxn modelId="{84331127-933F-4547-BEBB-E060E3D51612}" type="presOf" srcId="{7F027BE5-30D5-4438-97D5-48A110FEBEFA}" destId="{AFEA98B8-0351-45C9-999A-CA3E24CFB70A}" srcOrd="0" destOrd="0" presId="urn:microsoft.com/office/officeart/2005/8/layout/hProcess7"/>
    <dgm:cxn modelId="{BDAA9E56-1091-433A-9FFE-F7F74EE52ADB}" type="presOf" srcId="{0D592621-515B-4EB6-8051-D1D100980E57}" destId="{136E2507-7A37-409A-807D-3BD1F4B1CDE9}" srcOrd="0" destOrd="0" presId="urn:microsoft.com/office/officeart/2005/8/layout/hProcess7"/>
    <dgm:cxn modelId="{83CFCC43-A0F5-4689-A0D3-82B9C68278E7}" type="presOf" srcId="{29152279-01E7-407D-9176-91DEC0ABB8FB}" destId="{0DE3FADD-66C9-4506-9E10-B3C0EF98F867}" srcOrd="0" destOrd="0" presId="urn:microsoft.com/office/officeart/2005/8/layout/hProcess7"/>
    <dgm:cxn modelId="{49EBDA96-FE36-4259-8E08-9A7E575CDA19}" type="presOf" srcId="{773C5BBD-6B25-420E-8D37-D36158752E17}" destId="{7BFC8471-477E-4A8C-9128-66B44F61C3F3}" srcOrd="0" destOrd="0" presId="urn:microsoft.com/office/officeart/2005/8/layout/hProcess7"/>
    <dgm:cxn modelId="{39F8758D-D07B-40B1-8E00-EADBB5E31973}" srcId="{95B17789-9B3F-4B6E-9CCB-84702B6F7D1D}" destId="{1029DF9C-DFB7-481A-8F01-D33E1B2CB0F0}" srcOrd="1" destOrd="0" parTransId="{4FE1F030-CBFC-45D5-A237-DA8116DDAD2E}" sibTransId="{F0718871-3DD5-4ABA-9FBD-8BD72980B00A}"/>
    <dgm:cxn modelId="{5D899A66-EEE1-4DD0-8A5F-4FC7DE6AE0A9}" type="presOf" srcId="{62540707-AB65-40A4-A942-DEC9C2A92C53}" destId="{8472F533-EA34-40A9-8064-D1A4EFE637CC}" srcOrd="0" destOrd="0" presId="urn:microsoft.com/office/officeart/2005/8/layout/hProcess7"/>
    <dgm:cxn modelId="{D7F6FF12-8170-46D3-B1CD-D2C818D1C015}" type="presOf" srcId="{7F027BE5-30D5-4438-97D5-48A110FEBEFA}" destId="{5F9BC9BC-701B-44A9-869D-B0CCD5E16B63}" srcOrd="1" destOrd="0" presId="urn:microsoft.com/office/officeart/2005/8/layout/hProcess7"/>
    <dgm:cxn modelId="{276A2BC6-9CC6-4AF1-B692-D5016A91774D}" type="presOf" srcId="{1029DF9C-DFB7-481A-8F01-D33E1B2CB0F0}" destId="{0DE3FADD-66C9-4506-9E10-B3C0EF98F867}" srcOrd="0" destOrd="1" presId="urn:microsoft.com/office/officeart/2005/8/layout/hProcess7"/>
    <dgm:cxn modelId="{8A5CAC21-5855-46C5-A6B8-144862A35D08}" type="presOf" srcId="{BA09D68E-63AD-4480-B5A7-C3E1613FD350}" destId="{FFD9B474-9B94-4C94-B75B-ABF9D65DE511}" srcOrd="1" destOrd="0" presId="urn:microsoft.com/office/officeart/2005/8/layout/hProcess7"/>
    <dgm:cxn modelId="{8DB55AD8-59C4-4B4E-9160-EA0BDD076EE0}" type="presOf" srcId="{0078185A-6C29-49B1-B1DD-A890A9B93C72}" destId="{59775781-0A4E-49FB-A09F-A9B4FBD4F25C}" srcOrd="0" destOrd="0" presId="urn:microsoft.com/office/officeart/2005/8/layout/hProcess7"/>
    <dgm:cxn modelId="{DFCF1050-B136-40E6-872B-5FCDDD52DDAC}" srcId="{BA09D68E-63AD-4480-B5A7-C3E1613FD350}" destId="{8F2F2BD6-F22C-4D5D-8549-F60F159FE995}" srcOrd="0" destOrd="0" parTransId="{556EBFD3-F28F-449C-BE5E-DB94DBF64977}" sibTransId="{91E38F7B-F6C3-4E25-92C8-18A5ADDCDB71}"/>
    <dgm:cxn modelId="{EFC07198-74B2-4A5A-8B9E-4718D3BEEE79}" type="presOf" srcId="{BA09D68E-63AD-4480-B5A7-C3E1613FD350}" destId="{328E532C-0008-4BC2-9A75-9CD0C2396DB4}" srcOrd="0" destOrd="0" presId="urn:microsoft.com/office/officeart/2005/8/layout/hProcess7"/>
    <dgm:cxn modelId="{8862DA8A-24A7-4682-9745-B8958F20057C}" type="presOf" srcId="{90B5525F-562C-4F51-B10F-05BCBD72B6D4}" destId="{59775781-0A4E-49FB-A09F-A9B4FBD4F25C}" srcOrd="0" destOrd="1" presId="urn:microsoft.com/office/officeart/2005/8/layout/hProcess7"/>
    <dgm:cxn modelId="{BD51D910-529D-4EE7-9243-36E54F977242}" srcId="{0D592621-515B-4EB6-8051-D1D100980E57}" destId="{90B5525F-562C-4F51-B10F-05BCBD72B6D4}" srcOrd="1" destOrd="0" parTransId="{95B74E3D-3F8B-4AA5-B194-9BC0E79F6F1E}" sibTransId="{2BE2B828-B162-4DB6-8F93-E3D52407B41B}"/>
    <dgm:cxn modelId="{8E5494E5-F897-44A5-9E27-091F5F452F6E}" type="presOf" srcId="{95B17789-9B3F-4B6E-9CCB-84702B6F7D1D}" destId="{2AC4B25E-40C6-4205-83E5-910C3EC005AB}" srcOrd="0" destOrd="0" presId="urn:microsoft.com/office/officeart/2005/8/layout/hProcess7"/>
    <dgm:cxn modelId="{6F9F3263-F9D4-4B42-B94D-70DA8B643906}" type="presOf" srcId="{80E1F348-CE6C-458B-B20A-62B6EFC2AC6C}" destId="{F0DFE378-7E2E-4B73-BE21-6CA6022CC30E}" srcOrd="0" destOrd="1" presId="urn:microsoft.com/office/officeart/2005/8/layout/hProcess7"/>
    <dgm:cxn modelId="{5402FB31-19A0-49B0-9128-209AA91E3400}" srcId="{773C5BBD-6B25-420E-8D37-D36158752E17}" destId="{BA09D68E-63AD-4480-B5A7-C3E1613FD350}" srcOrd="2" destOrd="0" parTransId="{E305BA9B-4866-4625-A51B-A3C92B36777E}" sibTransId="{3E7A327D-982A-4DBB-BCB3-8019E735203F}"/>
    <dgm:cxn modelId="{82B886DB-97A4-41B4-B8F5-3EDBEDBF2060}" srcId="{0D592621-515B-4EB6-8051-D1D100980E57}" destId="{53B201B0-4551-4327-8472-30A47E71FB9A}" srcOrd="2" destOrd="0" parTransId="{C980BBE1-1515-49D1-9EFB-EED2F770B595}" sibTransId="{F2B227BA-DF1E-4A65-9B33-515385715119}"/>
    <dgm:cxn modelId="{0F77C1C6-E733-4FFA-B474-A2A50E92D041}" srcId="{0D592621-515B-4EB6-8051-D1D100980E57}" destId="{0078185A-6C29-49B1-B1DD-A890A9B93C72}" srcOrd="0" destOrd="0" parTransId="{F414F259-8E62-4FD9-B3E0-7BC235AA9132}" sibTransId="{D45AB260-350D-40CD-A5D8-D53D635BA357}"/>
    <dgm:cxn modelId="{F41FADFF-8E80-4109-B981-A73CAB1348F7}" srcId="{BA09D68E-63AD-4480-B5A7-C3E1613FD350}" destId="{80E1F348-CE6C-458B-B20A-62B6EFC2AC6C}" srcOrd="1" destOrd="0" parTransId="{BCB743A9-FD28-4FD4-AD68-10CEF355D0DC}" sibTransId="{BD903BE8-0BE4-4258-8166-83D67D46CE57}"/>
    <dgm:cxn modelId="{4268C977-9EED-4B75-AC0A-E1032FDF8102}" srcId="{95B17789-9B3F-4B6E-9CCB-84702B6F7D1D}" destId="{29152279-01E7-407D-9176-91DEC0ABB8FB}" srcOrd="0" destOrd="0" parTransId="{4454499F-93E2-45B8-82AC-C5F11D8A2FDF}" sibTransId="{9541EF49-7817-4B7A-9E1B-EC23B68293D6}"/>
    <dgm:cxn modelId="{CE99DE35-8A9D-4F39-8DEA-0436A944A2E3}" type="presOf" srcId="{53B201B0-4551-4327-8472-30A47E71FB9A}" destId="{59775781-0A4E-49FB-A09F-A9B4FBD4F25C}" srcOrd="0" destOrd="2" presId="urn:microsoft.com/office/officeart/2005/8/layout/hProcess7"/>
    <dgm:cxn modelId="{290E917D-C981-460A-8195-94FCA299C5CE}" srcId="{773C5BBD-6B25-420E-8D37-D36158752E17}" destId="{95B17789-9B3F-4B6E-9CCB-84702B6F7D1D}" srcOrd="1" destOrd="0" parTransId="{76B51354-DD49-47FB-8A7F-BA232206285E}" sibTransId="{4634CE67-6040-4139-8FDB-0BBCC95A82C5}"/>
    <dgm:cxn modelId="{C3160E99-48BD-4576-9412-C4701F01B56B}" type="presOf" srcId="{95B17789-9B3F-4B6E-9CCB-84702B6F7D1D}" destId="{58D69703-9FB5-4251-977B-61A4A2D8F149}" srcOrd="1" destOrd="0" presId="urn:microsoft.com/office/officeart/2005/8/layout/hProcess7"/>
    <dgm:cxn modelId="{22B710B0-FB3A-4F80-BA5A-DDD34E6FF55B}" srcId="{773C5BBD-6B25-420E-8D37-D36158752E17}" destId="{7F027BE5-30D5-4438-97D5-48A110FEBEFA}" srcOrd="3" destOrd="0" parTransId="{6CF9EBD2-B7EB-401E-B94E-7800C24F334F}" sibTransId="{977C1F4C-2B80-4748-BA5A-D214AE3387E4}"/>
    <dgm:cxn modelId="{DB57F3E5-AF97-42F1-AA49-40C66F2EF8BA}" type="presOf" srcId="{8F2F2BD6-F22C-4D5D-8549-F60F159FE995}" destId="{F0DFE378-7E2E-4B73-BE21-6CA6022CC30E}" srcOrd="0" destOrd="0" presId="urn:microsoft.com/office/officeart/2005/8/layout/hProcess7"/>
    <dgm:cxn modelId="{FFBF1494-7212-4594-97D1-58126667D6B9}" srcId="{7F027BE5-30D5-4438-97D5-48A110FEBEFA}" destId="{62540707-AB65-40A4-A942-DEC9C2A92C53}" srcOrd="0" destOrd="0" parTransId="{B3275AEF-9808-4087-9D29-8F5CC65CDEDA}" sibTransId="{2F367B16-3F59-4D4E-810E-95AA8BC76870}"/>
    <dgm:cxn modelId="{BA6DE257-8196-4D35-A3D2-F5FDB40EDA85}" type="presOf" srcId="{0D592621-515B-4EB6-8051-D1D100980E57}" destId="{51CB27E7-DB15-4C60-ADFF-61631C5A046A}" srcOrd="1" destOrd="0" presId="urn:microsoft.com/office/officeart/2005/8/layout/hProcess7"/>
    <dgm:cxn modelId="{60B3EE21-2E2C-4429-A1BF-0C953400D10C}" type="presParOf" srcId="{7BFC8471-477E-4A8C-9128-66B44F61C3F3}" destId="{AC1C961E-6BBB-472E-8817-4D25700D5FFE}" srcOrd="0" destOrd="0" presId="urn:microsoft.com/office/officeart/2005/8/layout/hProcess7"/>
    <dgm:cxn modelId="{3745490A-0F59-4291-9566-0C0200F0DD91}" type="presParOf" srcId="{AC1C961E-6BBB-472E-8817-4D25700D5FFE}" destId="{136E2507-7A37-409A-807D-3BD1F4B1CDE9}" srcOrd="0" destOrd="0" presId="urn:microsoft.com/office/officeart/2005/8/layout/hProcess7"/>
    <dgm:cxn modelId="{D19DDFB1-0A98-4998-9F00-85E2BEA71407}" type="presParOf" srcId="{AC1C961E-6BBB-472E-8817-4D25700D5FFE}" destId="{51CB27E7-DB15-4C60-ADFF-61631C5A046A}" srcOrd="1" destOrd="0" presId="urn:microsoft.com/office/officeart/2005/8/layout/hProcess7"/>
    <dgm:cxn modelId="{4179F79C-2E6F-4480-9B2D-EF62C035BF1A}" type="presParOf" srcId="{AC1C961E-6BBB-472E-8817-4D25700D5FFE}" destId="{59775781-0A4E-49FB-A09F-A9B4FBD4F25C}" srcOrd="2" destOrd="0" presId="urn:microsoft.com/office/officeart/2005/8/layout/hProcess7"/>
    <dgm:cxn modelId="{867CA07E-95C1-4FF1-BB36-C1B57C64805C}" type="presParOf" srcId="{7BFC8471-477E-4A8C-9128-66B44F61C3F3}" destId="{3B3EC724-3119-4A70-8A07-1D219ED321B2}" srcOrd="1" destOrd="0" presId="urn:microsoft.com/office/officeart/2005/8/layout/hProcess7"/>
    <dgm:cxn modelId="{8795D044-8DE4-4969-953F-EF047EC7CE7F}" type="presParOf" srcId="{7BFC8471-477E-4A8C-9128-66B44F61C3F3}" destId="{72FF97D6-E210-44BC-85E6-12C83DC682D4}" srcOrd="2" destOrd="0" presId="urn:microsoft.com/office/officeart/2005/8/layout/hProcess7"/>
    <dgm:cxn modelId="{554F0151-99F7-4FB4-8D26-A826FD477989}" type="presParOf" srcId="{72FF97D6-E210-44BC-85E6-12C83DC682D4}" destId="{45CE4BF3-7B17-4267-9DDA-85F4C537F9E2}" srcOrd="0" destOrd="0" presId="urn:microsoft.com/office/officeart/2005/8/layout/hProcess7"/>
    <dgm:cxn modelId="{82C15C79-E336-48D1-9C58-3A9E5DE32A2E}" type="presParOf" srcId="{72FF97D6-E210-44BC-85E6-12C83DC682D4}" destId="{80C89863-00A8-40C5-A74F-987C438B2A1C}" srcOrd="1" destOrd="0" presId="urn:microsoft.com/office/officeart/2005/8/layout/hProcess7"/>
    <dgm:cxn modelId="{B16427A1-65B7-4A67-9621-F57000A9DE83}" type="presParOf" srcId="{72FF97D6-E210-44BC-85E6-12C83DC682D4}" destId="{AF9387EB-6719-4F4D-8CF3-69E43F4929EF}" srcOrd="2" destOrd="0" presId="urn:microsoft.com/office/officeart/2005/8/layout/hProcess7"/>
    <dgm:cxn modelId="{08AEDA27-7FAB-4A09-B90C-D5AD381E0780}" type="presParOf" srcId="{7BFC8471-477E-4A8C-9128-66B44F61C3F3}" destId="{BD43478A-9A3B-4235-A3B8-C4BB8042CC66}" srcOrd="3" destOrd="0" presId="urn:microsoft.com/office/officeart/2005/8/layout/hProcess7"/>
    <dgm:cxn modelId="{578A9231-65E8-4EC8-A587-ADD5102054C5}" type="presParOf" srcId="{7BFC8471-477E-4A8C-9128-66B44F61C3F3}" destId="{DC82E590-528A-4C86-BEAC-EF44BEF89445}" srcOrd="4" destOrd="0" presId="urn:microsoft.com/office/officeart/2005/8/layout/hProcess7"/>
    <dgm:cxn modelId="{9AAAB7EF-B7EC-4F88-B68B-AE5DCB8715A5}" type="presParOf" srcId="{DC82E590-528A-4C86-BEAC-EF44BEF89445}" destId="{2AC4B25E-40C6-4205-83E5-910C3EC005AB}" srcOrd="0" destOrd="0" presId="urn:microsoft.com/office/officeart/2005/8/layout/hProcess7"/>
    <dgm:cxn modelId="{5AE5CF95-DFBB-495B-9C2E-015ED9DCDEC6}" type="presParOf" srcId="{DC82E590-528A-4C86-BEAC-EF44BEF89445}" destId="{58D69703-9FB5-4251-977B-61A4A2D8F149}" srcOrd="1" destOrd="0" presId="urn:microsoft.com/office/officeart/2005/8/layout/hProcess7"/>
    <dgm:cxn modelId="{30482317-B180-40F2-8210-83E64AA42D88}" type="presParOf" srcId="{DC82E590-528A-4C86-BEAC-EF44BEF89445}" destId="{0DE3FADD-66C9-4506-9E10-B3C0EF98F867}" srcOrd="2" destOrd="0" presId="urn:microsoft.com/office/officeart/2005/8/layout/hProcess7"/>
    <dgm:cxn modelId="{D864F6CE-ABEE-40F1-8897-AE7013E60D86}" type="presParOf" srcId="{7BFC8471-477E-4A8C-9128-66B44F61C3F3}" destId="{8B0B722A-E64A-464E-A8DE-778A1FDBAD4D}" srcOrd="5" destOrd="0" presId="urn:microsoft.com/office/officeart/2005/8/layout/hProcess7"/>
    <dgm:cxn modelId="{4ABAE9F3-7C9E-4D01-BB38-02E3AAFF0041}" type="presParOf" srcId="{7BFC8471-477E-4A8C-9128-66B44F61C3F3}" destId="{EE5672AE-8FD3-4E10-A5A1-50A2424C2F85}" srcOrd="6" destOrd="0" presId="urn:microsoft.com/office/officeart/2005/8/layout/hProcess7"/>
    <dgm:cxn modelId="{56B871DB-4E36-48D2-8D38-BD85B2F2D926}" type="presParOf" srcId="{EE5672AE-8FD3-4E10-A5A1-50A2424C2F85}" destId="{BF62671A-37C2-48DB-857A-B69E12AD8967}" srcOrd="0" destOrd="0" presId="urn:microsoft.com/office/officeart/2005/8/layout/hProcess7"/>
    <dgm:cxn modelId="{4807080C-4C9F-4A8F-B2D6-7A2249641FD2}" type="presParOf" srcId="{EE5672AE-8FD3-4E10-A5A1-50A2424C2F85}" destId="{73CC0E67-8124-4803-BBA6-FBF528F5660A}" srcOrd="1" destOrd="0" presId="urn:microsoft.com/office/officeart/2005/8/layout/hProcess7"/>
    <dgm:cxn modelId="{B4280830-63BD-4601-B85F-3EB95EB88C5B}" type="presParOf" srcId="{EE5672AE-8FD3-4E10-A5A1-50A2424C2F85}" destId="{ECB659F6-0E5A-483E-9762-DC0900925B31}" srcOrd="2" destOrd="0" presId="urn:microsoft.com/office/officeart/2005/8/layout/hProcess7"/>
    <dgm:cxn modelId="{D9E5C3E5-FFED-4F41-862D-E2EEFB9B2775}" type="presParOf" srcId="{7BFC8471-477E-4A8C-9128-66B44F61C3F3}" destId="{DA561311-4119-4E22-929E-F2250C1AC3F0}" srcOrd="7" destOrd="0" presId="urn:microsoft.com/office/officeart/2005/8/layout/hProcess7"/>
    <dgm:cxn modelId="{27B9CC84-2F58-44A8-9DAC-43920D721309}" type="presParOf" srcId="{7BFC8471-477E-4A8C-9128-66B44F61C3F3}" destId="{92073CE7-D681-427C-956C-A11891995228}" srcOrd="8" destOrd="0" presId="urn:microsoft.com/office/officeart/2005/8/layout/hProcess7"/>
    <dgm:cxn modelId="{6A9F5035-5478-47D5-BE5F-C2FA86C9CACC}" type="presParOf" srcId="{92073CE7-D681-427C-956C-A11891995228}" destId="{328E532C-0008-4BC2-9A75-9CD0C2396DB4}" srcOrd="0" destOrd="0" presId="urn:microsoft.com/office/officeart/2005/8/layout/hProcess7"/>
    <dgm:cxn modelId="{9A36E6EE-D445-4F2E-95D8-4FF6CFDBA448}" type="presParOf" srcId="{92073CE7-D681-427C-956C-A11891995228}" destId="{FFD9B474-9B94-4C94-B75B-ABF9D65DE511}" srcOrd="1" destOrd="0" presId="urn:microsoft.com/office/officeart/2005/8/layout/hProcess7"/>
    <dgm:cxn modelId="{C253718B-A778-4535-BAB4-73D58B917512}" type="presParOf" srcId="{92073CE7-D681-427C-956C-A11891995228}" destId="{F0DFE378-7E2E-4B73-BE21-6CA6022CC30E}" srcOrd="2" destOrd="0" presId="urn:microsoft.com/office/officeart/2005/8/layout/hProcess7"/>
    <dgm:cxn modelId="{2C79B025-23E2-42A7-A1C3-0B5981E436E1}" type="presParOf" srcId="{7BFC8471-477E-4A8C-9128-66B44F61C3F3}" destId="{2AA8F48B-69B8-48A0-93B9-7B0E32A3CBA9}" srcOrd="9" destOrd="0" presId="urn:microsoft.com/office/officeart/2005/8/layout/hProcess7"/>
    <dgm:cxn modelId="{CF8AC2CB-A865-439E-961A-E9D3BBC19EE8}" type="presParOf" srcId="{7BFC8471-477E-4A8C-9128-66B44F61C3F3}" destId="{3E7A828E-0B0D-4914-80C3-E0F5BF3AE23F}" srcOrd="10" destOrd="0" presId="urn:microsoft.com/office/officeart/2005/8/layout/hProcess7"/>
    <dgm:cxn modelId="{0A8BE02B-5D50-4EB9-A55B-39728456F0A0}" type="presParOf" srcId="{3E7A828E-0B0D-4914-80C3-E0F5BF3AE23F}" destId="{BE2CEF54-FDBD-4E90-9655-7405C5737842}" srcOrd="0" destOrd="0" presId="urn:microsoft.com/office/officeart/2005/8/layout/hProcess7"/>
    <dgm:cxn modelId="{B95E628F-A3C4-4FFC-8739-2F4A511FBB2C}" type="presParOf" srcId="{3E7A828E-0B0D-4914-80C3-E0F5BF3AE23F}" destId="{9808A639-7BA7-4C4B-9598-2A3BE53862B7}" srcOrd="1" destOrd="0" presId="urn:microsoft.com/office/officeart/2005/8/layout/hProcess7"/>
    <dgm:cxn modelId="{B39EA198-F7BE-4F2D-BD1F-D34985AEEDE2}" type="presParOf" srcId="{3E7A828E-0B0D-4914-80C3-E0F5BF3AE23F}" destId="{B63F8107-441B-4BC7-B4B9-D1F3182274F8}" srcOrd="2" destOrd="0" presId="urn:microsoft.com/office/officeart/2005/8/layout/hProcess7"/>
    <dgm:cxn modelId="{EC30A71D-6F82-4D4D-B221-D51D745FC70E}" type="presParOf" srcId="{7BFC8471-477E-4A8C-9128-66B44F61C3F3}" destId="{2A2C172E-FB0B-47C2-82C1-89BD9ED7D233}" srcOrd="11" destOrd="0" presId="urn:microsoft.com/office/officeart/2005/8/layout/hProcess7"/>
    <dgm:cxn modelId="{A7EA376F-506B-483A-85C9-FDFFF4487482}" type="presParOf" srcId="{7BFC8471-477E-4A8C-9128-66B44F61C3F3}" destId="{9EA84A56-32AD-4AD3-B653-8E851825D415}" srcOrd="12" destOrd="0" presId="urn:microsoft.com/office/officeart/2005/8/layout/hProcess7"/>
    <dgm:cxn modelId="{C7273306-4339-4115-8535-005F38C5C001}" type="presParOf" srcId="{9EA84A56-32AD-4AD3-B653-8E851825D415}" destId="{AFEA98B8-0351-45C9-999A-CA3E24CFB70A}" srcOrd="0" destOrd="0" presId="urn:microsoft.com/office/officeart/2005/8/layout/hProcess7"/>
    <dgm:cxn modelId="{9B8A43C9-D572-4FCD-8C03-696C71DD531D}" type="presParOf" srcId="{9EA84A56-32AD-4AD3-B653-8E851825D415}" destId="{5F9BC9BC-701B-44A9-869D-B0CCD5E16B63}" srcOrd="1" destOrd="0" presId="urn:microsoft.com/office/officeart/2005/8/layout/hProcess7"/>
    <dgm:cxn modelId="{4814D3A0-665C-4633-9B9C-6FFCBA281136}" type="presParOf" srcId="{9EA84A56-32AD-4AD3-B653-8E851825D415}" destId="{8472F533-EA34-40A9-8064-D1A4EFE637CC}" srcOrd="2" destOrd="0" presId="urn:microsoft.com/office/officeart/2005/8/layout/hProcess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F840EB-A002-4650-A924-9B43C74AC63F}" type="doc">
      <dgm:prSet loTypeId="urn:microsoft.com/office/officeart/2005/8/layout/cycle4" loCatId="relationship" qsTypeId="urn:microsoft.com/office/officeart/2005/8/quickstyle/simple1" qsCatId="simple" csTypeId="urn:microsoft.com/office/officeart/2005/8/colors/colorful3" csCatId="colorful" phldr="1"/>
      <dgm:spPr/>
      <dgm:t>
        <a:bodyPr/>
        <a:lstStyle/>
        <a:p>
          <a:endParaRPr lang="en-IN"/>
        </a:p>
      </dgm:t>
    </dgm:pt>
    <dgm:pt modelId="{594DF852-3B33-4B67-865D-4B7341BF0049}">
      <dgm:prSet phldrT="[Text]" custT="1"/>
      <dgm:spPr/>
      <dgm:t>
        <a:bodyPr/>
        <a:lstStyle/>
        <a:p>
          <a:r>
            <a:rPr lang="en-IN" sz="1400"/>
            <a:t>Recruitment &amp; Selection</a:t>
          </a:r>
        </a:p>
      </dgm:t>
    </dgm:pt>
    <dgm:pt modelId="{B675A9E6-65A1-4396-A875-78C3560B9915}" type="parTrans" cxnId="{414C0D6A-38A3-4EF7-9C49-5A04EE37B14D}">
      <dgm:prSet/>
      <dgm:spPr/>
      <dgm:t>
        <a:bodyPr/>
        <a:lstStyle/>
        <a:p>
          <a:endParaRPr lang="en-IN" sz="1600"/>
        </a:p>
      </dgm:t>
    </dgm:pt>
    <dgm:pt modelId="{5011AAE2-57AE-4EC8-9757-9D2A8F9B5A82}" type="sibTrans" cxnId="{414C0D6A-38A3-4EF7-9C49-5A04EE37B14D}">
      <dgm:prSet/>
      <dgm:spPr/>
      <dgm:t>
        <a:bodyPr/>
        <a:lstStyle/>
        <a:p>
          <a:endParaRPr lang="en-IN" sz="1600"/>
        </a:p>
      </dgm:t>
    </dgm:pt>
    <dgm:pt modelId="{EE91C359-4E48-414C-A3A8-578C8799A721}">
      <dgm:prSet phldrT="[Text]" custT="1"/>
      <dgm:spPr>
        <a:ln>
          <a:noFill/>
        </a:ln>
      </dgm:spPr>
      <dgm:t>
        <a:bodyPr/>
        <a:lstStyle/>
        <a:p>
          <a:r>
            <a:rPr lang="en-IN" sz="1400" dirty="0"/>
            <a:t>Executive Search</a:t>
          </a:r>
        </a:p>
      </dgm:t>
    </dgm:pt>
    <dgm:pt modelId="{4F5A822E-ACA0-4331-87CE-D6BA3CA52D0A}" type="parTrans" cxnId="{F8A3BC1C-2753-49CE-8745-ACB0AE14CFB6}">
      <dgm:prSet/>
      <dgm:spPr/>
      <dgm:t>
        <a:bodyPr/>
        <a:lstStyle/>
        <a:p>
          <a:endParaRPr lang="en-IN" sz="1600"/>
        </a:p>
      </dgm:t>
    </dgm:pt>
    <dgm:pt modelId="{5DE7CFEB-0670-4F74-9193-0B1C705600DD}" type="sibTrans" cxnId="{F8A3BC1C-2753-49CE-8745-ACB0AE14CFB6}">
      <dgm:prSet/>
      <dgm:spPr/>
      <dgm:t>
        <a:bodyPr/>
        <a:lstStyle/>
        <a:p>
          <a:endParaRPr lang="en-IN" sz="1600"/>
        </a:p>
      </dgm:t>
    </dgm:pt>
    <dgm:pt modelId="{29BEEE09-7579-4A5E-8ECE-B379A05EA6EE}">
      <dgm:prSet phldrT="[Text]" custT="1"/>
      <dgm:spPr/>
      <dgm:t>
        <a:bodyPr/>
        <a:lstStyle/>
        <a:p>
          <a:r>
            <a:rPr lang="en-IN" sz="1400"/>
            <a:t>Organizational Strategy</a:t>
          </a:r>
        </a:p>
      </dgm:t>
    </dgm:pt>
    <dgm:pt modelId="{4E3E9487-2623-4F3E-9F51-90A48E3425E1}" type="parTrans" cxnId="{11A9374B-DEE3-4B6E-941C-1B4EC6BA367F}">
      <dgm:prSet/>
      <dgm:spPr/>
      <dgm:t>
        <a:bodyPr/>
        <a:lstStyle/>
        <a:p>
          <a:endParaRPr lang="en-IN" sz="1600"/>
        </a:p>
      </dgm:t>
    </dgm:pt>
    <dgm:pt modelId="{113A3A7C-AF0F-43E2-A995-BC8F3EFBB339}" type="sibTrans" cxnId="{11A9374B-DEE3-4B6E-941C-1B4EC6BA367F}">
      <dgm:prSet/>
      <dgm:spPr/>
      <dgm:t>
        <a:bodyPr/>
        <a:lstStyle/>
        <a:p>
          <a:endParaRPr lang="en-IN" sz="1600"/>
        </a:p>
      </dgm:t>
    </dgm:pt>
    <dgm:pt modelId="{6F592C46-0592-4B1F-AE59-33E5B7B88D64}">
      <dgm:prSet phldrT="[Text]" custT="1"/>
      <dgm:spPr>
        <a:ln>
          <a:noFill/>
        </a:ln>
      </dgm:spPr>
      <dgm:t>
        <a:bodyPr/>
        <a:lstStyle/>
        <a:p>
          <a:r>
            <a:rPr lang="en-IN" sz="1400"/>
            <a:t>Workforce planning</a:t>
          </a:r>
        </a:p>
      </dgm:t>
    </dgm:pt>
    <dgm:pt modelId="{3E73A612-269A-4861-96F5-F9FE1C0795A7}" type="parTrans" cxnId="{8728AC7B-00A7-4992-B3FB-5D8ECF45087E}">
      <dgm:prSet/>
      <dgm:spPr/>
      <dgm:t>
        <a:bodyPr/>
        <a:lstStyle/>
        <a:p>
          <a:endParaRPr lang="en-IN" sz="1600"/>
        </a:p>
      </dgm:t>
    </dgm:pt>
    <dgm:pt modelId="{85257175-51AA-413D-943C-493712407770}" type="sibTrans" cxnId="{8728AC7B-00A7-4992-B3FB-5D8ECF45087E}">
      <dgm:prSet/>
      <dgm:spPr/>
      <dgm:t>
        <a:bodyPr/>
        <a:lstStyle/>
        <a:p>
          <a:endParaRPr lang="en-IN" sz="1600"/>
        </a:p>
      </dgm:t>
    </dgm:pt>
    <dgm:pt modelId="{739C4BB4-4200-4028-A568-C6A7C2C76669}">
      <dgm:prSet phldrT="[Text]" custT="1"/>
      <dgm:spPr/>
      <dgm:t>
        <a:bodyPr/>
        <a:lstStyle/>
        <a:p>
          <a:r>
            <a:rPr lang="en-IN" sz="1400" dirty="0"/>
            <a:t>HR Outsourcing</a:t>
          </a:r>
        </a:p>
      </dgm:t>
    </dgm:pt>
    <dgm:pt modelId="{AA9FF30E-D5C4-414C-A56D-EE021A28349F}" type="parTrans" cxnId="{DC5624AD-CB22-4316-A6B6-0090D9E2FEB7}">
      <dgm:prSet/>
      <dgm:spPr/>
      <dgm:t>
        <a:bodyPr/>
        <a:lstStyle/>
        <a:p>
          <a:endParaRPr lang="en-IN" sz="1600"/>
        </a:p>
      </dgm:t>
    </dgm:pt>
    <dgm:pt modelId="{60F0A0C5-D533-44CA-AF76-2F4E57BB2D45}" type="sibTrans" cxnId="{DC5624AD-CB22-4316-A6B6-0090D9E2FEB7}">
      <dgm:prSet/>
      <dgm:spPr/>
      <dgm:t>
        <a:bodyPr/>
        <a:lstStyle/>
        <a:p>
          <a:endParaRPr lang="en-IN" sz="1600"/>
        </a:p>
      </dgm:t>
    </dgm:pt>
    <dgm:pt modelId="{0CAAE6BC-4456-47C7-AFC1-0799AEC7F9E5}">
      <dgm:prSet phldrT="[Text]" custT="1"/>
      <dgm:spPr>
        <a:ln>
          <a:noFill/>
        </a:ln>
      </dgm:spPr>
      <dgm:t>
        <a:bodyPr/>
        <a:lstStyle/>
        <a:p>
          <a:r>
            <a:rPr lang="en-IN" sz="1400" dirty="0"/>
            <a:t>Employee </a:t>
          </a:r>
          <a:r>
            <a:rPr lang="en-IN" sz="1400" dirty="0" err="1"/>
            <a:t>onbording</a:t>
          </a:r>
          <a:r>
            <a:rPr lang="en-IN" sz="1400" dirty="0"/>
            <a:t> to exit formalities</a:t>
          </a:r>
        </a:p>
      </dgm:t>
    </dgm:pt>
    <dgm:pt modelId="{04F2DB84-1CE5-436F-A446-91964BE20D81}" type="parTrans" cxnId="{647CFFFF-BB6C-4EE2-9A6F-EE47BD4DE0D5}">
      <dgm:prSet/>
      <dgm:spPr/>
      <dgm:t>
        <a:bodyPr/>
        <a:lstStyle/>
        <a:p>
          <a:endParaRPr lang="en-IN" sz="1600"/>
        </a:p>
      </dgm:t>
    </dgm:pt>
    <dgm:pt modelId="{12037CA1-BE67-42FF-92DA-562D230CCD21}" type="sibTrans" cxnId="{647CFFFF-BB6C-4EE2-9A6F-EE47BD4DE0D5}">
      <dgm:prSet/>
      <dgm:spPr/>
      <dgm:t>
        <a:bodyPr/>
        <a:lstStyle/>
        <a:p>
          <a:endParaRPr lang="en-IN" sz="1600"/>
        </a:p>
      </dgm:t>
    </dgm:pt>
    <dgm:pt modelId="{30AD5E0C-8EF7-4D43-8C73-87A2758D75F8}">
      <dgm:prSet phldrT="[Text]" custT="1"/>
      <dgm:spPr/>
      <dgm:t>
        <a:bodyPr/>
        <a:lstStyle/>
        <a:p>
          <a:r>
            <a:rPr lang="en-IN" sz="1300" dirty="0"/>
            <a:t>Training &amp; Organizational Development</a:t>
          </a:r>
        </a:p>
      </dgm:t>
    </dgm:pt>
    <dgm:pt modelId="{396379E6-A648-486A-9DB2-29B7C9A54F7E}" type="parTrans" cxnId="{1B4119C6-D6EF-4D23-864B-D0A54C83D877}">
      <dgm:prSet/>
      <dgm:spPr/>
      <dgm:t>
        <a:bodyPr/>
        <a:lstStyle/>
        <a:p>
          <a:endParaRPr lang="en-IN" sz="1600"/>
        </a:p>
      </dgm:t>
    </dgm:pt>
    <dgm:pt modelId="{429DC0BB-707D-44B3-9BB3-A0C4BD83530D}" type="sibTrans" cxnId="{1B4119C6-D6EF-4D23-864B-D0A54C83D877}">
      <dgm:prSet/>
      <dgm:spPr/>
      <dgm:t>
        <a:bodyPr/>
        <a:lstStyle/>
        <a:p>
          <a:endParaRPr lang="en-IN" sz="1600"/>
        </a:p>
      </dgm:t>
    </dgm:pt>
    <dgm:pt modelId="{DD017B95-A42C-4DB3-8F69-5EE75D5CEA55}">
      <dgm:prSet phldrT="[Text]" custT="1"/>
      <dgm:spPr>
        <a:ln>
          <a:noFill/>
        </a:ln>
      </dgm:spPr>
      <dgm:t>
        <a:bodyPr/>
        <a:lstStyle/>
        <a:p>
          <a:r>
            <a:rPr lang="en-IN" sz="1400" dirty="0"/>
            <a:t>Training need analysis</a:t>
          </a:r>
        </a:p>
      </dgm:t>
    </dgm:pt>
    <dgm:pt modelId="{18359457-87F2-4B1B-ADD3-3C66CC31A9A2}" type="parTrans" cxnId="{EF62994D-0818-4ECB-A700-CA270D7267BA}">
      <dgm:prSet/>
      <dgm:spPr/>
      <dgm:t>
        <a:bodyPr/>
        <a:lstStyle/>
        <a:p>
          <a:endParaRPr lang="en-IN" sz="1600"/>
        </a:p>
      </dgm:t>
    </dgm:pt>
    <dgm:pt modelId="{1430072C-E2F8-42E0-BC62-87C69E7CE92C}" type="sibTrans" cxnId="{EF62994D-0818-4ECB-A700-CA270D7267BA}">
      <dgm:prSet/>
      <dgm:spPr/>
      <dgm:t>
        <a:bodyPr/>
        <a:lstStyle/>
        <a:p>
          <a:endParaRPr lang="en-IN" sz="1600"/>
        </a:p>
      </dgm:t>
    </dgm:pt>
    <dgm:pt modelId="{BA674654-20B1-4765-83A1-BC33045373CF}">
      <dgm:prSet phldrT="[Text]" custT="1"/>
      <dgm:spPr>
        <a:ln>
          <a:noFill/>
        </a:ln>
      </dgm:spPr>
      <dgm:t>
        <a:bodyPr/>
        <a:lstStyle/>
        <a:p>
          <a:r>
            <a:rPr lang="en-IN" sz="1400" dirty="0"/>
            <a:t>Recruitment Solutions</a:t>
          </a:r>
        </a:p>
      </dgm:t>
    </dgm:pt>
    <dgm:pt modelId="{36857015-C9D0-44FB-A54B-21A44E0D5EE3}" type="parTrans" cxnId="{D7E8F6BD-9D66-4913-955B-4A6EA01EE5CF}">
      <dgm:prSet/>
      <dgm:spPr/>
      <dgm:t>
        <a:bodyPr/>
        <a:lstStyle/>
        <a:p>
          <a:endParaRPr lang="en-IN" sz="1600"/>
        </a:p>
      </dgm:t>
    </dgm:pt>
    <dgm:pt modelId="{84CF625C-8FE6-44CB-BA2B-2DA94B0537AC}" type="sibTrans" cxnId="{D7E8F6BD-9D66-4913-955B-4A6EA01EE5CF}">
      <dgm:prSet/>
      <dgm:spPr/>
      <dgm:t>
        <a:bodyPr/>
        <a:lstStyle/>
        <a:p>
          <a:endParaRPr lang="en-IN" sz="1600"/>
        </a:p>
      </dgm:t>
    </dgm:pt>
    <dgm:pt modelId="{057647A3-09BB-4488-8BB0-F8BC7519AFD7}">
      <dgm:prSet phldrT="[Text]" custT="1"/>
      <dgm:spPr>
        <a:ln>
          <a:noFill/>
        </a:ln>
      </dgm:spPr>
      <dgm:t>
        <a:bodyPr/>
        <a:lstStyle/>
        <a:p>
          <a:r>
            <a:rPr lang="en-IN" sz="1400" dirty="0"/>
            <a:t>Employee Engagement</a:t>
          </a:r>
        </a:p>
      </dgm:t>
    </dgm:pt>
    <dgm:pt modelId="{B54F99D1-64F4-4A24-B63F-0EBF2090A229}" type="parTrans" cxnId="{F5037BA2-45B6-492A-ADF5-E5673034953F}">
      <dgm:prSet/>
      <dgm:spPr/>
      <dgm:t>
        <a:bodyPr/>
        <a:lstStyle/>
        <a:p>
          <a:endParaRPr lang="en-IN" sz="1600"/>
        </a:p>
      </dgm:t>
    </dgm:pt>
    <dgm:pt modelId="{5E5B7F39-699F-455D-B3CA-F18C4FE74D54}" type="sibTrans" cxnId="{F5037BA2-45B6-492A-ADF5-E5673034953F}">
      <dgm:prSet/>
      <dgm:spPr/>
      <dgm:t>
        <a:bodyPr/>
        <a:lstStyle/>
        <a:p>
          <a:endParaRPr lang="en-IN" sz="1600"/>
        </a:p>
      </dgm:t>
    </dgm:pt>
    <dgm:pt modelId="{0039352D-1D94-436B-B14C-9B1393C1B862}">
      <dgm:prSet phldrT="[Text]" custT="1"/>
      <dgm:spPr>
        <a:ln>
          <a:noFill/>
        </a:ln>
      </dgm:spPr>
      <dgm:t>
        <a:bodyPr/>
        <a:lstStyle/>
        <a:p>
          <a:r>
            <a:rPr lang="en-IN" sz="1400"/>
            <a:t>Performance Management</a:t>
          </a:r>
        </a:p>
      </dgm:t>
    </dgm:pt>
    <dgm:pt modelId="{3271C592-29B9-4042-B887-16E64BEAB934}" type="parTrans" cxnId="{646D9B81-867D-4F21-B8A2-1B8E326759EC}">
      <dgm:prSet/>
      <dgm:spPr/>
      <dgm:t>
        <a:bodyPr/>
        <a:lstStyle/>
        <a:p>
          <a:endParaRPr lang="en-IN" sz="1600"/>
        </a:p>
      </dgm:t>
    </dgm:pt>
    <dgm:pt modelId="{A7B16ACE-BB5E-4CCE-B3A8-40850DFA2E13}" type="sibTrans" cxnId="{646D9B81-867D-4F21-B8A2-1B8E326759EC}">
      <dgm:prSet/>
      <dgm:spPr/>
      <dgm:t>
        <a:bodyPr/>
        <a:lstStyle/>
        <a:p>
          <a:endParaRPr lang="en-IN" sz="1600"/>
        </a:p>
      </dgm:t>
    </dgm:pt>
    <dgm:pt modelId="{07BDE939-DD3F-4B76-8755-54CB8F4C2BC3}">
      <dgm:prSet phldrT="[Text]" custT="1"/>
      <dgm:spPr>
        <a:ln>
          <a:noFill/>
        </a:ln>
      </dgm:spPr>
      <dgm:t>
        <a:bodyPr/>
        <a:lstStyle/>
        <a:p>
          <a:r>
            <a:rPr lang="en-IN" sz="1400"/>
            <a:t>Compensation &amp; Benefits</a:t>
          </a:r>
        </a:p>
      </dgm:t>
    </dgm:pt>
    <dgm:pt modelId="{457D7BDD-3F68-442D-91FD-DD1E4A8543AE}" type="parTrans" cxnId="{0A8B1083-3E05-4108-80FB-AEF1AF816FC2}">
      <dgm:prSet/>
      <dgm:spPr/>
      <dgm:t>
        <a:bodyPr/>
        <a:lstStyle/>
        <a:p>
          <a:endParaRPr lang="en-IN" sz="1600"/>
        </a:p>
      </dgm:t>
    </dgm:pt>
    <dgm:pt modelId="{253CA006-992A-48AA-9899-2C99E3E3D26B}" type="sibTrans" cxnId="{0A8B1083-3E05-4108-80FB-AEF1AF816FC2}">
      <dgm:prSet/>
      <dgm:spPr/>
      <dgm:t>
        <a:bodyPr/>
        <a:lstStyle/>
        <a:p>
          <a:endParaRPr lang="en-IN" sz="1600"/>
        </a:p>
      </dgm:t>
    </dgm:pt>
    <dgm:pt modelId="{5462FFF4-2CFD-4350-BAE5-E3733D395363}">
      <dgm:prSet phldrT="[Text]" custT="1"/>
      <dgm:spPr>
        <a:ln>
          <a:noFill/>
        </a:ln>
      </dgm:spPr>
      <dgm:t>
        <a:bodyPr/>
        <a:lstStyle/>
        <a:p>
          <a:r>
            <a:rPr lang="en-IN" sz="1400" dirty="0"/>
            <a:t>Gap identification and </a:t>
          </a:r>
          <a:r>
            <a:rPr lang="en-IN" sz="1400" dirty="0" smtClean="0"/>
            <a:t>fulfilment </a:t>
          </a:r>
          <a:r>
            <a:rPr lang="en-IN" sz="1400" dirty="0"/>
            <a:t>plan</a:t>
          </a:r>
        </a:p>
      </dgm:t>
    </dgm:pt>
    <dgm:pt modelId="{63FB24B7-C1A2-4F28-ADD8-12A211009D65}" type="parTrans" cxnId="{FFFBE258-EC87-4C9A-854B-137704C6B07B}">
      <dgm:prSet/>
      <dgm:spPr/>
      <dgm:t>
        <a:bodyPr/>
        <a:lstStyle/>
        <a:p>
          <a:endParaRPr lang="en-IN" sz="1600"/>
        </a:p>
      </dgm:t>
    </dgm:pt>
    <dgm:pt modelId="{2303C308-47CC-4727-BBCB-1F7C4ECEE674}" type="sibTrans" cxnId="{FFFBE258-EC87-4C9A-854B-137704C6B07B}">
      <dgm:prSet/>
      <dgm:spPr/>
      <dgm:t>
        <a:bodyPr/>
        <a:lstStyle/>
        <a:p>
          <a:endParaRPr lang="en-IN" sz="1600"/>
        </a:p>
      </dgm:t>
    </dgm:pt>
    <dgm:pt modelId="{00BFE045-86E6-4220-AEEC-C37233CD74E9}">
      <dgm:prSet phldrT="[Text]" custT="1"/>
      <dgm:spPr>
        <a:ln>
          <a:noFill/>
        </a:ln>
      </dgm:spPr>
      <dgm:t>
        <a:bodyPr/>
        <a:lstStyle/>
        <a:p>
          <a:r>
            <a:rPr lang="en-IN" sz="1400" dirty="0"/>
            <a:t>Policies and </a:t>
          </a:r>
          <a:r>
            <a:rPr lang="en-IN" sz="1400" dirty="0" smtClean="0"/>
            <a:t>systems</a:t>
          </a:r>
          <a:endParaRPr lang="en-IN" sz="1400" dirty="0"/>
        </a:p>
      </dgm:t>
    </dgm:pt>
    <dgm:pt modelId="{E72F8793-B240-46E1-9468-41E7351D7F4B}" type="parTrans" cxnId="{E5CD1576-B52E-4B77-8559-00800BA7AD32}">
      <dgm:prSet/>
      <dgm:spPr/>
      <dgm:t>
        <a:bodyPr/>
        <a:lstStyle/>
        <a:p>
          <a:endParaRPr lang="en-IN" sz="1600"/>
        </a:p>
      </dgm:t>
    </dgm:pt>
    <dgm:pt modelId="{11101E28-A461-41D2-A904-00C55925393A}" type="sibTrans" cxnId="{E5CD1576-B52E-4B77-8559-00800BA7AD32}">
      <dgm:prSet/>
      <dgm:spPr/>
      <dgm:t>
        <a:bodyPr/>
        <a:lstStyle/>
        <a:p>
          <a:endParaRPr lang="en-IN" sz="1600"/>
        </a:p>
      </dgm:t>
    </dgm:pt>
    <dgm:pt modelId="{73CB0AA9-0DD8-46E8-82F0-438EAFC04DCC}">
      <dgm:prSet phldrT="[Text]" custT="1"/>
      <dgm:spPr>
        <a:ln>
          <a:noFill/>
        </a:ln>
      </dgm:spPr>
      <dgm:t>
        <a:bodyPr/>
        <a:lstStyle/>
        <a:p>
          <a:r>
            <a:rPr lang="en-IN" sz="1400" dirty="0"/>
            <a:t>Employee surveys</a:t>
          </a:r>
        </a:p>
      </dgm:t>
    </dgm:pt>
    <dgm:pt modelId="{FA17202A-FEB1-49CA-85A9-5A793BB8A3E7}" type="parTrans" cxnId="{6683593D-2325-4D6F-8599-F0B8A1E81C8F}">
      <dgm:prSet/>
      <dgm:spPr/>
      <dgm:t>
        <a:bodyPr/>
        <a:lstStyle/>
        <a:p>
          <a:endParaRPr lang="en-IN" sz="1600"/>
        </a:p>
      </dgm:t>
    </dgm:pt>
    <dgm:pt modelId="{A702AB29-4FBD-4613-B1A8-7FB424E34629}" type="sibTrans" cxnId="{6683593D-2325-4D6F-8599-F0B8A1E81C8F}">
      <dgm:prSet/>
      <dgm:spPr/>
      <dgm:t>
        <a:bodyPr/>
        <a:lstStyle/>
        <a:p>
          <a:endParaRPr lang="en-IN" sz="1600"/>
        </a:p>
      </dgm:t>
    </dgm:pt>
    <dgm:pt modelId="{5EF48AD3-1DE8-4A2E-801B-05C99EEA3EC8}">
      <dgm:prSet phldrT="[Text]" custT="1"/>
      <dgm:spPr>
        <a:ln>
          <a:noFill/>
        </a:ln>
      </dgm:spPr>
      <dgm:t>
        <a:bodyPr/>
        <a:lstStyle/>
        <a:p>
          <a:r>
            <a:rPr lang="en-IN" sz="1400"/>
            <a:t>Digitization</a:t>
          </a:r>
        </a:p>
      </dgm:t>
    </dgm:pt>
    <dgm:pt modelId="{397699C9-F0F9-4B58-88FC-635631764FEF}" type="parTrans" cxnId="{2C762EB5-3264-4AF0-89D9-14D415B0B6DF}">
      <dgm:prSet/>
      <dgm:spPr/>
      <dgm:t>
        <a:bodyPr/>
        <a:lstStyle/>
        <a:p>
          <a:endParaRPr lang="en-IN" sz="1600"/>
        </a:p>
      </dgm:t>
    </dgm:pt>
    <dgm:pt modelId="{FD9AAAC9-8C0E-4159-9F7C-6D3EC44A7669}" type="sibTrans" cxnId="{2C762EB5-3264-4AF0-89D9-14D415B0B6DF}">
      <dgm:prSet/>
      <dgm:spPr/>
      <dgm:t>
        <a:bodyPr/>
        <a:lstStyle/>
        <a:p>
          <a:endParaRPr lang="en-IN" sz="1600"/>
        </a:p>
      </dgm:t>
    </dgm:pt>
    <dgm:pt modelId="{698836CE-6347-4EA0-8ADC-3ADDA66F4DEB}">
      <dgm:prSet phldrT="[Text]" custT="1"/>
      <dgm:spPr>
        <a:ln>
          <a:noFill/>
        </a:ln>
      </dgm:spPr>
      <dgm:t>
        <a:bodyPr/>
        <a:lstStyle/>
        <a:p>
          <a:r>
            <a:rPr lang="en-IN" sz="1400" dirty="0"/>
            <a:t>Restructuring</a:t>
          </a:r>
        </a:p>
      </dgm:t>
    </dgm:pt>
    <dgm:pt modelId="{5B61C432-F1F7-4FBC-9CC0-A2D16697DB51}" type="parTrans" cxnId="{A3B0CE1B-EC65-4E22-885C-8F96CB0E1ADF}">
      <dgm:prSet/>
      <dgm:spPr/>
      <dgm:t>
        <a:bodyPr/>
        <a:lstStyle/>
        <a:p>
          <a:endParaRPr lang="en-IN" sz="1600"/>
        </a:p>
      </dgm:t>
    </dgm:pt>
    <dgm:pt modelId="{C73B22D4-6222-47EE-B23F-29C836E29893}" type="sibTrans" cxnId="{A3B0CE1B-EC65-4E22-885C-8F96CB0E1ADF}">
      <dgm:prSet/>
      <dgm:spPr/>
      <dgm:t>
        <a:bodyPr/>
        <a:lstStyle/>
        <a:p>
          <a:endParaRPr lang="en-IN" sz="1600"/>
        </a:p>
      </dgm:t>
    </dgm:pt>
    <dgm:pt modelId="{509CFC52-DD30-46EB-B031-15347A4C8FD7}">
      <dgm:prSet phldrT="[Text]" custT="1"/>
      <dgm:spPr>
        <a:ln>
          <a:noFill/>
        </a:ln>
      </dgm:spPr>
      <dgm:t>
        <a:bodyPr/>
        <a:lstStyle/>
        <a:p>
          <a:r>
            <a:rPr lang="en-IN" sz="1400" dirty="0"/>
            <a:t>HR operations - employee contracts, leave and attendance management, policy implementation, audit and compliance, or any other services as identified</a:t>
          </a:r>
        </a:p>
      </dgm:t>
    </dgm:pt>
    <dgm:pt modelId="{C228F0AA-80F2-4CD9-9BD1-AB38DADE68C3}" type="parTrans" cxnId="{CA2676BA-CF00-4B50-99FF-AF8CCAE67300}">
      <dgm:prSet/>
      <dgm:spPr/>
      <dgm:t>
        <a:bodyPr/>
        <a:lstStyle/>
        <a:p>
          <a:endParaRPr lang="en-IN" sz="1600"/>
        </a:p>
      </dgm:t>
    </dgm:pt>
    <dgm:pt modelId="{6AC84435-2030-4802-B1D3-D6A179B73508}" type="sibTrans" cxnId="{CA2676BA-CF00-4B50-99FF-AF8CCAE67300}">
      <dgm:prSet/>
      <dgm:spPr/>
      <dgm:t>
        <a:bodyPr/>
        <a:lstStyle/>
        <a:p>
          <a:endParaRPr lang="en-IN" sz="1600"/>
        </a:p>
      </dgm:t>
    </dgm:pt>
    <dgm:pt modelId="{19CC40F5-28CA-42DB-B90B-137A0A25A644}" type="pres">
      <dgm:prSet presAssocID="{C1F840EB-A002-4650-A924-9B43C74AC63F}" presName="cycleMatrixDiagram" presStyleCnt="0">
        <dgm:presLayoutVars>
          <dgm:chMax val="1"/>
          <dgm:dir/>
          <dgm:animLvl val="lvl"/>
          <dgm:resizeHandles val="exact"/>
        </dgm:presLayoutVars>
      </dgm:prSet>
      <dgm:spPr/>
      <dgm:t>
        <a:bodyPr/>
        <a:lstStyle/>
        <a:p>
          <a:endParaRPr lang="en-IN"/>
        </a:p>
      </dgm:t>
    </dgm:pt>
    <dgm:pt modelId="{E884AB39-2980-4C71-87BD-EF44F22EEE08}" type="pres">
      <dgm:prSet presAssocID="{C1F840EB-A002-4650-A924-9B43C74AC63F}" presName="children" presStyleCnt="0"/>
      <dgm:spPr/>
      <dgm:t>
        <a:bodyPr/>
        <a:lstStyle/>
        <a:p>
          <a:endParaRPr lang="en-IN"/>
        </a:p>
      </dgm:t>
    </dgm:pt>
    <dgm:pt modelId="{8AF8BF7E-F666-412C-929F-A3715D787543}" type="pres">
      <dgm:prSet presAssocID="{C1F840EB-A002-4650-A924-9B43C74AC63F}" presName="child1group" presStyleCnt="0"/>
      <dgm:spPr/>
      <dgm:t>
        <a:bodyPr/>
        <a:lstStyle/>
        <a:p>
          <a:endParaRPr lang="en-IN"/>
        </a:p>
      </dgm:t>
    </dgm:pt>
    <dgm:pt modelId="{BEB6B8F2-67E7-4FAC-A656-8D054B4A41D6}" type="pres">
      <dgm:prSet presAssocID="{C1F840EB-A002-4650-A924-9B43C74AC63F}" presName="child1" presStyleLbl="bgAcc1" presStyleIdx="0" presStyleCnt="4" custScaleX="187706" custScaleY="161622" custLinFactNeighborX="6925" custLinFactNeighborY="67692"/>
      <dgm:spPr/>
      <dgm:t>
        <a:bodyPr/>
        <a:lstStyle/>
        <a:p>
          <a:endParaRPr lang="en-IN"/>
        </a:p>
      </dgm:t>
    </dgm:pt>
    <dgm:pt modelId="{17336DB3-14B2-4C1E-86E0-502A9CB153F4}" type="pres">
      <dgm:prSet presAssocID="{C1F840EB-A002-4650-A924-9B43C74AC63F}" presName="child1Text" presStyleLbl="bgAcc1" presStyleIdx="0" presStyleCnt="4">
        <dgm:presLayoutVars>
          <dgm:bulletEnabled val="1"/>
        </dgm:presLayoutVars>
      </dgm:prSet>
      <dgm:spPr/>
      <dgm:t>
        <a:bodyPr/>
        <a:lstStyle/>
        <a:p>
          <a:endParaRPr lang="en-IN"/>
        </a:p>
      </dgm:t>
    </dgm:pt>
    <dgm:pt modelId="{E219983E-DD57-4546-B83A-7F0932FCEAF8}" type="pres">
      <dgm:prSet presAssocID="{C1F840EB-A002-4650-A924-9B43C74AC63F}" presName="child2group" presStyleCnt="0"/>
      <dgm:spPr/>
      <dgm:t>
        <a:bodyPr/>
        <a:lstStyle/>
        <a:p>
          <a:endParaRPr lang="en-IN"/>
        </a:p>
      </dgm:t>
    </dgm:pt>
    <dgm:pt modelId="{7CAAC77B-785F-4C84-AFE9-1884CDF3C9D6}" type="pres">
      <dgm:prSet presAssocID="{C1F840EB-A002-4650-A924-9B43C74AC63F}" presName="child2" presStyleLbl="bgAcc1" presStyleIdx="1" presStyleCnt="4" custScaleX="187706" custScaleY="131600" custLinFactNeighborX="38984" custLinFactNeighborY="61583"/>
      <dgm:spPr/>
      <dgm:t>
        <a:bodyPr/>
        <a:lstStyle/>
        <a:p>
          <a:endParaRPr lang="en-IN"/>
        </a:p>
      </dgm:t>
    </dgm:pt>
    <dgm:pt modelId="{2377D64C-659D-40AA-80BD-CF435B48D34F}" type="pres">
      <dgm:prSet presAssocID="{C1F840EB-A002-4650-A924-9B43C74AC63F}" presName="child2Text" presStyleLbl="bgAcc1" presStyleIdx="1" presStyleCnt="4">
        <dgm:presLayoutVars>
          <dgm:bulletEnabled val="1"/>
        </dgm:presLayoutVars>
      </dgm:prSet>
      <dgm:spPr/>
      <dgm:t>
        <a:bodyPr/>
        <a:lstStyle/>
        <a:p>
          <a:endParaRPr lang="en-IN"/>
        </a:p>
      </dgm:t>
    </dgm:pt>
    <dgm:pt modelId="{092F9D4A-493A-49DD-BE92-4C53C6A2BB53}" type="pres">
      <dgm:prSet presAssocID="{C1F840EB-A002-4650-A924-9B43C74AC63F}" presName="child3group" presStyleCnt="0"/>
      <dgm:spPr/>
      <dgm:t>
        <a:bodyPr/>
        <a:lstStyle/>
        <a:p>
          <a:endParaRPr lang="en-IN"/>
        </a:p>
      </dgm:t>
    </dgm:pt>
    <dgm:pt modelId="{D43619EB-30DC-40AE-B4EA-22810AEB2A22}" type="pres">
      <dgm:prSet presAssocID="{C1F840EB-A002-4650-A924-9B43C74AC63F}" presName="child3" presStyleLbl="bgAcc1" presStyleIdx="2" presStyleCnt="4" custScaleX="187706" custScaleY="161622" custLinFactNeighborX="28103" custLinFactNeighborY="-27489"/>
      <dgm:spPr/>
      <dgm:t>
        <a:bodyPr/>
        <a:lstStyle/>
        <a:p>
          <a:endParaRPr lang="en-IN"/>
        </a:p>
      </dgm:t>
    </dgm:pt>
    <dgm:pt modelId="{AB284301-EE3D-42CD-BC32-E7CBA05D9FAD}" type="pres">
      <dgm:prSet presAssocID="{C1F840EB-A002-4650-A924-9B43C74AC63F}" presName="child3Text" presStyleLbl="bgAcc1" presStyleIdx="2" presStyleCnt="4">
        <dgm:presLayoutVars>
          <dgm:bulletEnabled val="1"/>
        </dgm:presLayoutVars>
      </dgm:prSet>
      <dgm:spPr/>
      <dgm:t>
        <a:bodyPr/>
        <a:lstStyle/>
        <a:p>
          <a:endParaRPr lang="en-IN"/>
        </a:p>
      </dgm:t>
    </dgm:pt>
    <dgm:pt modelId="{A8B7F4A6-4C8A-4593-B06F-1B1EC5D1D450}" type="pres">
      <dgm:prSet presAssocID="{C1F840EB-A002-4650-A924-9B43C74AC63F}" presName="child4group" presStyleCnt="0"/>
      <dgm:spPr/>
      <dgm:t>
        <a:bodyPr/>
        <a:lstStyle/>
        <a:p>
          <a:endParaRPr lang="en-IN"/>
        </a:p>
      </dgm:t>
    </dgm:pt>
    <dgm:pt modelId="{9988CA05-5052-4BF3-97FA-7AB81210A950}" type="pres">
      <dgm:prSet presAssocID="{C1F840EB-A002-4650-A924-9B43C74AC63F}" presName="child4" presStyleLbl="bgAcc1" presStyleIdx="3" presStyleCnt="4" custScaleX="187706" custScaleY="161622" custLinFactNeighborX="1978" custLinFactNeighborY="-27489"/>
      <dgm:spPr/>
      <dgm:t>
        <a:bodyPr/>
        <a:lstStyle/>
        <a:p>
          <a:endParaRPr lang="en-IN"/>
        </a:p>
      </dgm:t>
    </dgm:pt>
    <dgm:pt modelId="{954587DE-B5FB-4FA8-9900-A0886DDE0C6A}" type="pres">
      <dgm:prSet presAssocID="{C1F840EB-A002-4650-A924-9B43C74AC63F}" presName="child4Text" presStyleLbl="bgAcc1" presStyleIdx="3" presStyleCnt="4">
        <dgm:presLayoutVars>
          <dgm:bulletEnabled val="1"/>
        </dgm:presLayoutVars>
      </dgm:prSet>
      <dgm:spPr/>
      <dgm:t>
        <a:bodyPr/>
        <a:lstStyle/>
        <a:p>
          <a:endParaRPr lang="en-IN"/>
        </a:p>
      </dgm:t>
    </dgm:pt>
    <dgm:pt modelId="{0008EC75-E627-48DF-9873-33F6D09C3B00}" type="pres">
      <dgm:prSet presAssocID="{C1F840EB-A002-4650-A924-9B43C74AC63F}" presName="childPlaceholder" presStyleCnt="0"/>
      <dgm:spPr/>
      <dgm:t>
        <a:bodyPr/>
        <a:lstStyle/>
        <a:p>
          <a:endParaRPr lang="en-IN"/>
        </a:p>
      </dgm:t>
    </dgm:pt>
    <dgm:pt modelId="{124EBB53-7655-4B11-8E98-E36515C6EC95}" type="pres">
      <dgm:prSet presAssocID="{C1F840EB-A002-4650-A924-9B43C74AC63F}" presName="circle" presStyleCnt="0"/>
      <dgm:spPr/>
      <dgm:t>
        <a:bodyPr/>
        <a:lstStyle/>
        <a:p>
          <a:endParaRPr lang="en-IN"/>
        </a:p>
      </dgm:t>
    </dgm:pt>
    <dgm:pt modelId="{3296AA5C-4C1B-49C8-94FE-FF5B0111F670}" type="pres">
      <dgm:prSet presAssocID="{C1F840EB-A002-4650-A924-9B43C74AC63F}" presName="quadrant1" presStyleLbl="node1" presStyleIdx="0" presStyleCnt="4" custScaleX="90260" custScaleY="84627" custLinFactNeighborX="5645" custLinFactNeighborY="9032">
        <dgm:presLayoutVars>
          <dgm:chMax val="1"/>
          <dgm:bulletEnabled val="1"/>
        </dgm:presLayoutVars>
      </dgm:prSet>
      <dgm:spPr/>
      <dgm:t>
        <a:bodyPr/>
        <a:lstStyle/>
        <a:p>
          <a:endParaRPr lang="en-IN"/>
        </a:p>
      </dgm:t>
    </dgm:pt>
    <dgm:pt modelId="{4D12083B-05A1-4791-9901-DBE18FC75F7C}" type="pres">
      <dgm:prSet presAssocID="{C1F840EB-A002-4650-A924-9B43C74AC63F}" presName="quadrant2" presStyleLbl="node1" presStyleIdx="1" presStyleCnt="4" custScaleX="90260" custScaleY="84627" custLinFactNeighborX="-5645" custLinFactNeighborY="9032">
        <dgm:presLayoutVars>
          <dgm:chMax val="1"/>
          <dgm:bulletEnabled val="1"/>
        </dgm:presLayoutVars>
      </dgm:prSet>
      <dgm:spPr/>
      <dgm:t>
        <a:bodyPr/>
        <a:lstStyle/>
        <a:p>
          <a:endParaRPr lang="en-IN"/>
        </a:p>
      </dgm:t>
    </dgm:pt>
    <dgm:pt modelId="{AF2F6CCB-CE77-4475-9244-214340A0917F}" type="pres">
      <dgm:prSet presAssocID="{C1F840EB-A002-4650-A924-9B43C74AC63F}" presName="quadrant3" presStyleLbl="node1" presStyleIdx="2" presStyleCnt="4" custScaleX="90260" custScaleY="84627" custLinFactNeighborX="-5645" custLinFactNeighborY="-7903">
        <dgm:presLayoutVars>
          <dgm:chMax val="1"/>
          <dgm:bulletEnabled val="1"/>
        </dgm:presLayoutVars>
      </dgm:prSet>
      <dgm:spPr/>
      <dgm:t>
        <a:bodyPr/>
        <a:lstStyle/>
        <a:p>
          <a:endParaRPr lang="en-IN"/>
        </a:p>
      </dgm:t>
    </dgm:pt>
    <dgm:pt modelId="{A97FDC64-912D-4BFA-A9DB-2AE4B8535591}" type="pres">
      <dgm:prSet presAssocID="{C1F840EB-A002-4650-A924-9B43C74AC63F}" presName="quadrant4" presStyleLbl="node1" presStyleIdx="3" presStyleCnt="4" custScaleX="90260" custScaleY="84627" custLinFactNeighborX="5645" custLinFactNeighborY="-7903">
        <dgm:presLayoutVars>
          <dgm:chMax val="1"/>
          <dgm:bulletEnabled val="1"/>
        </dgm:presLayoutVars>
      </dgm:prSet>
      <dgm:spPr/>
      <dgm:t>
        <a:bodyPr/>
        <a:lstStyle/>
        <a:p>
          <a:endParaRPr lang="en-IN"/>
        </a:p>
      </dgm:t>
    </dgm:pt>
    <dgm:pt modelId="{8A17A8E4-A63C-4FCB-857A-C277CCB5CE7B}" type="pres">
      <dgm:prSet presAssocID="{C1F840EB-A002-4650-A924-9B43C74AC63F}" presName="quadrantPlaceholder" presStyleCnt="0"/>
      <dgm:spPr/>
      <dgm:t>
        <a:bodyPr/>
        <a:lstStyle/>
        <a:p>
          <a:endParaRPr lang="en-IN"/>
        </a:p>
      </dgm:t>
    </dgm:pt>
    <dgm:pt modelId="{32BCFB12-521F-4E5D-9C81-4619D6B74283}" type="pres">
      <dgm:prSet presAssocID="{C1F840EB-A002-4650-A924-9B43C74AC63F}" presName="center1" presStyleLbl="fgShp" presStyleIdx="0" presStyleCnt="2"/>
      <dgm:spPr/>
      <dgm:t>
        <a:bodyPr/>
        <a:lstStyle/>
        <a:p>
          <a:endParaRPr lang="en-IN"/>
        </a:p>
      </dgm:t>
    </dgm:pt>
    <dgm:pt modelId="{F9ABF4AA-80AF-4CB6-B1BB-476027FB0A6E}" type="pres">
      <dgm:prSet presAssocID="{C1F840EB-A002-4650-A924-9B43C74AC63F}" presName="center2" presStyleLbl="fgShp" presStyleIdx="1" presStyleCnt="2"/>
      <dgm:spPr/>
      <dgm:t>
        <a:bodyPr/>
        <a:lstStyle/>
        <a:p>
          <a:endParaRPr lang="en-IN"/>
        </a:p>
      </dgm:t>
    </dgm:pt>
  </dgm:ptLst>
  <dgm:cxnLst>
    <dgm:cxn modelId="{F5037BA2-45B6-492A-ADF5-E5673034953F}" srcId="{29BEEE09-7579-4A5E-8ECE-B379A05EA6EE}" destId="{057647A3-09BB-4488-8BB0-F8BC7519AFD7}" srcOrd="2" destOrd="0" parTransId="{B54F99D1-64F4-4A24-B63F-0EBF2090A229}" sibTransId="{5E5B7F39-699F-455D-B3CA-F18C4FE74D54}"/>
    <dgm:cxn modelId="{1E151D09-F3CE-4E88-8017-3623FE51BA8D}" type="presOf" srcId="{DD017B95-A42C-4DB3-8F69-5EE75D5CEA55}" destId="{9988CA05-5052-4BF3-97FA-7AB81210A950}" srcOrd="0" destOrd="0" presId="urn:microsoft.com/office/officeart/2005/8/layout/cycle4"/>
    <dgm:cxn modelId="{DC5624AD-CB22-4316-A6B6-0090D9E2FEB7}" srcId="{C1F840EB-A002-4650-A924-9B43C74AC63F}" destId="{739C4BB4-4200-4028-A568-C6A7C2C76669}" srcOrd="2" destOrd="0" parTransId="{AA9FF30E-D5C4-414C-A56D-EE021A28349F}" sibTransId="{60F0A0C5-D533-44CA-AF76-2F4E57BB2D45}"/>
    <dgm:cxn modelId="{09AB0F29-11EE-40DB-A250-411D3E24ECC1}" type="presOf" srcId="{057647A3-09BB-4488-8BB0-F8BC7519AFD7}" destId="{7CAAC77B-785F-4C84-AFE9-1884CDF3C9D6}" srcOrd="0" destOrd="2" presId="urn:microsoft.com/office/officeart/2005/8/layout/cycle4"/>
    <dgm:cxn modelId="{6683593D-2325-4D6F-8599-F0B8A1E81C8F}" srcId="{30AD5E0C-8EF7-4D43-8C73-87A2758D75F8}" destId="{73CB0AA9-0DD8-46E8-82F0-438EAFC04DCC}" srcOrd="2" destOrd="0" parTransId="{FA17202A-FEB1-49CA-85A9-5A793BB8A3E7}" sibTransId="{A702AB29-4FBD-4613-B1A8-7FB424E34629}"/>
    <dgm:cxn modelId="{F88A351E-73F4-48AA-A622-3904B09E1FC0}" type="presOf" srcId="{6F592C46-0592-4B1F-AE59-33E5B7B88D64}" destId="{2377D64C-659D-40AA-80BD-CF435B48D34F}" srcOrd="1" destOrd="0" presId="urn:microsoft.com/office/officeart/2005/8/layout/cycle4"/>
    <dgm:cxn modelId="{E5CD1576-B52E-4B77-8559-00800BA7AD32}" srcId="{29BEEE09-7579-4A5E-8ECE-B379A05EA6EE}" destId="{00BFE045-86E6-4220-AEEC-C37233CD74E9}" srcOrd="5" destOrd="0" parTransId="{E72F8793-B240-46E1-9468-41E7351D7F4B}" sibTransId="{11101E28-A461-41D2-A904-00C55925393A}"/>
    <dgm:cxn modelId="{646D9B81-867D-4F21-B8A2-1B8E326759EC}" srcId="{29BEEE09-7579-4A5E-8ECE-B379A05EA6EE}" destId="{0039352D-1D94-436B-B14C-9B1393C1B862}" srcOrd="3" destOrd="0" parTransId="{3271C592-29B9-4042-B887-16E64BEAB934}" sibTransId="{A7B16ACE-BB5E-4CCE-B3A8-40850DFA2E13}"/>
    <dgm:cxn modelId="{0A8B1083-3E05-4108-80FB-AEF1AF816FC2}" srcId="{29BEEE09-7579-4A5E-8ECE-B379A05EA6EE}" destId="{07BDE939-DD3F-4B76-8755-54CB8F4C2BC3}" srcOrd="4" destOrd="0" parTransId="{457D7BDD-3F68-442D-91FD-DD1E4A8543AE}" sibTransId="{253CA006-992A-48AA-9899-2C99E3E3D26B}"/>
    <dgm:cxn modelId="{BC0C0EA5-0FFC-44FC-81A1-59007DC614AF}" type="presOf" srcId="{509CFC52-DD30-46EB-B031-15347A4C8FD7}" destId="{AB284301-EE3D-42CD-BC32-E7CBA05D9FAD}" srcOrd="1" destOrd="1" presId="urn:microsoft.com/office/officeart/2005/8/layout/cycle4"/>
    <dgm:cxn modelId="{2C762EB5-3264-4AF0-89D9-14D415B0B6DF}" srcId="{30AD5E0C-8EF7-4D43-8C73-87A2758D75F8}" destId="{5EF48AD3-1DE8-4A2E-801B-05C99EEA3EC8}" srcOrd="3" destOrd="0" parTransId="{397699C9-F0F9-4B58-88FC-635631764FEF}" sibTransId="{FD9AAAC9-8C0E-4159-9F7C-6D3EC44A7669}"/>
    <dgm:cxn modelId="{8604E1C7-6607-4FDB-A384-F1C814F36603}" type="presOf" srcId="{EE91C359-4E48-414C-A3A8-578C8799A721}" destId="{BEB6B8F2-67E7-4FAC-A656-8D054B4A41D6}" srcOrd="0" destOrd="0" presId="urn:microsoft.com/office/officeart/2005/8/layout/cycle4"/>
    <dgm:cxn modelId="{F8A3BC1C-2753-49CE-8745-ACB0AE14CFB6}" srcId="{594DF852-3B33-4B67-865D-4B7341BF0049}" destId="{EE91C359-4E48-414C-A3A8-578C8799A721}" srcOrd="0" destOrd="0" parTransId="{4F5A822E-ACA0-4331-87CE-D6BA3CA52D0A}" sibTransId="{5DE7CFEB-0670-4F74-9193-0B1C705600DD}"/>
    <dgm:cxn modelId="{288DF8CF-2B15-4767-9872-5DE644DB29B9}" type="presOf" srcId="{00BFE045-86E6-4220-AEEC-C37233CD74E9}" destId="{7CAAC77B-785F-4C84-AFE9-1884CDF3C9D6}" srcOrd="0" destOrd="5" presId="urn:microsoft.com/office/officeart/2005/8/layout/cycle4"/>
    <dgm:cxn modelId="{CC8076CA-6838-4A02-9E15-BA1C9909C007}" type="presOf" srcId="{0CAAE6BC-4456-47C7-AFC1-0799AEC7F9E5}" destId="{D43619EB-30DC-40AE-B4EA-22810AEB2A22}" srcOrd="0" destOrd="0" presId="urn:microsoft.com/office/officeart/2005/8/layout/cycle4"/>
    <dgm:cxn modelId="{3AD6C724-DFAC-4BA8-AA35-E711B01A56AA}" type="presOf" srcId="{07BDE939-DD3F-4B76-8755-54CB8F4C2BC3}" destId="{7CAAC77B-785F-4C84-AFE9-1884CDF3C9D6}" srcOrd="0" destOrd="4" presId="urn:microsoft.com/office/officeart/2005/8/layout/cycle4"/>
    <dgm:cxn modelId="{A7406560-0A5F-4EF0-8704-FD957B896639}" type="presOf" srcId="{73CB0AA9-0DD8-46E8-82F0-438EAFC04DCC}" destId="{9988CA05-5052-4BF3-97FA-7AB81210A950}" srcOrd="0" destOrd="2" presId="urn:microsoft.com/office/officeart/2005/8/layout/cycle4"/>
    <dgm:cxn modelId="{9B11CA03-A964-40C7-8B70-00D5787C9E8B}" type="presOf" srcId="{BA674654-20B1-4765-83A1-BC33045373CF}" destId="{17336DB3-14B2-4C1E-86E0-502A9CB153F4}" srcOrd="1" destOrd="1" presId="urn:microsoft.com/office/officeart/2005/8/layout/cycle4"/>
    <dgm:cxn modelId="{D2ECC2E4-DC15-493C-85E5-D7EAE41455BC}" type="presOf" srcId="{0CAAE6BC-4456-47C7-AFC1-0799AEC7F9E5}" destId="{AB284301-EE3D-42CD-BC32-E7CBA05D9FAD}" srcOrd="1" destOrd="0" presId="urn:microsoft.com/office/officeart/2005/8/layout/cycle4"/>
    <dgm:cxn modelId="{98E4910D-5B0A-45A9-988C-5462EE40E49F}" type="presOf" srcId="{30AD5E0C-8EF7-4D43-8C73-87A2758D75F8}" destId="{A97FDC64-912D-4BFA-A9DB-2AE4B8535591}" srcOrd="0" destOrd="0" presId="urn:microsoft.com/office/officeart/2005/8/layout/cycle4"/>
    <dgm:cxn modelId="{6FA81557-E3E1-44DC-A76E-F30207ECB25D}" type="presOf" srcId="{057647A3-09BB-4488-8BB0-F8BC7519AFD7}" destId="{2377D64C-659D-40AA-80BD-CF435B48D34F}" srcOrd="1" destOrd="2" presId="urn:microsoft.com/office/officeart/2005/8/layout/cycle4"/>
    <dgm:cxn modelId="{1B4119C6-D6EF-4D23-864B-D0A54C83D877}" srcId="{C1F840EB-A002-4650-A924-9B43C74AC63F}" destId="{30AD5E0C-8EF7-4D43-8C73-87A2758D75F8}" srcOrd="3" destOrd="0" parTransId="{396379E6-A648-486A-9DB2-29B7C9A54F7E}" sibTransId="{429DC0BB-707D-44B3-9BB3-A0C4BD83530D}"/>
    <dgm:cxn modelId="{FFFBE258-EC87-4C9A-854B-137704C6B07B}" srcId="{30AD5E0C-8EF7-4D43-8C73-87A2758D75F8}" destId="{5462FFF4-2CFD-4350-BAE5-E3733D395363}" srcOrd="1" destOrd="0" parTransId="{63FB24B7-C1A2-4F28-ADD8-12A211009D65}" sibTransId="{2303C308-47CC-4727-BBCB-1F7C4ECEE674}"/>
    <dgm:cxn modelId="{2AFAAACA-0F07-42B5-B33E-BEBCB9ED7EAB}" type="presOf" srcId="{29BEEE09-7579-4A5E-8ECE-B379A05EA6EE}" destId="{4D12083B-05A1-4791-9901-DBE18FC75F7C}" srcOrd="0" destOrd="0" presId="urn:microsoft.com/office/officeart/2005/8/layout/cycle4"/>
    <dgm:cxn modelId="{25DB32E4-2C81-4E86-9FF9-E89AE4E9CD3E}" type="presOf" srcId="{739C4BB4-4200-4028-A568-C6A7C2C76669}" destId="{AF2F6CCB-CE77-4475-9244-214340A0917F}" srcOrd="0" destOrd="0" presId="urn:microsoft.com/office/officeart/2005/8/layout/cycle4"/>
    <dgm:cxn modelId="{11A9374B-DEE3-4B6E-941C-1B4EC6BA367F}" srcId="{C1F840EB-A002-4650-A924-9B43C74AC63F}" destId="{29BEEE09-7579-4A5E-8ECE-B379A05EA6EE}" srcOrd="1" destOrd="0" parTransId="{4E3E9487-2623-4F3E-9F51-90A48E3425E1}" sibTransId="{113A3A7C-AF0F-43E2-A995-BC8F3EFBB339}"/>
    <dgm:cxn modelId="{D7E8F6BD-9D66-4913-955B-4A6EA01EE5CF}" srcId="{594DF852-3B33-4B67-865D-4B7341BF0049}" destId="{BA674654-20B1-4765-83A1-BC33045373CF}" srcOrd="1" destOrd="0" parTransId="{36857015-C9D0-44FB-A54B-21A44E0D5EE3}" sibTransId="{84CF625C-8FE6-44CB-BA2B-2DA94B0537AC}"/>
    <dgm:cxn modelId="{972E2892-0ADD-48AF-9DDD-A4A8A3DD01AF}" type="presOf" srcId="{0039352D-1D94-436B-B14C-9B1393C1B862}" destId="{2377D64C-659D-40AA-80BD-CF435B48D34F}" srcOrd="1" destOrd="3" presId="urn:microsoft.com/office/officeart/2005/8/layout/cycle4"/>
    <dgm:cxn modelId="{3F5C8762-43A5-49F6-87B2-314B53EAB4C7}" type="presOf" srcId="{5EF48AD3-1DE8-4A2E-801B-05C99EEA3EC8}" destId="{954587DE-B5FB-4FA8-9900-A0886DDE0C6A}" srcOrd="1" destOrd="3" presId="urn:microsoft.com/office/officeart/2005/8/layout/cycle4"/>
    <dgm:cxn modelId="{1B781BA2-6981-4159-9AF6-2A996FF63135}" type="presOf" srcId="{73CB0AA9-0DD8-46E8-82F0-438EAFC04DCC}" destId="{954587DE-B5FB-4FA8-9900-A0886DDE0C6A}" srcOrd="1" destOrd="2" presId="urn:microsoft.com/office/officeart/2005/8/layout/cycle4"/>
    <dgm:cxn modelId="{1116DF8F-A685-4B53-A9ED-7301429A1D2A}" type="presOf" srcId="{698836CE-6347-4EA0-8ADC-3ADDA66F4DEB}" destId="{2377D64C-659D-40AA-80BD-CF435B48D34F}" srcOrd="1" destOrd="1" presId="urn:microsoft.com/office/officeart/2005/8/layout/cycle4"/>
    <dgm:cxn modelId="{CA2676BA-CF00-4B50-99FF-AF8CCAE67300}" srcId="{739C4BB4-4200-4028-A568-C6A7C2C76669}" destId="{509CFC52-DD30-46EB-B031-15347A4C8FD7}" srcOrd="1" destOrd="0" parTransId="{C228F0AA-80F2-4CD9-9BD1-AB38DADE68C3}" sibTransId="{6AC84435-2030-4802-B1D3-D6A179B73508}"/>
    <dgm:cxn modelId="{2BA3D575-8C4D-4D50-8194-D69D1D224B3E}" type="presOf" srcId="{BA674654-20B1-4765-83A1-BC33045373CF}" destId="{BEB6B8F2-67E7-4FAC-A656-8D054B4A41D6}" srcOrd="0" destOrd="1" presId="urn:microsoft.com/office/officeart/2005/8/layout/cycle4"/>
    <dgm:cxn modelId="{C3AD2340-87FF-4033-9FB7-BB71E2C218E0}" type="presOf" srcId="{5EF48AD3-1DE8-4A2E-801B-05C99EEA3EC8}" destId="{9988CA05-5052-4BF3-97FA-7AB81210A950}" srcOrd="0" destOrd="3" presId="urn:microsoft.com/office/officeart/2005/8/layout/cycle4"/>
    <dgm:cxn modelId="{CF14E776-AF3A-480A-A8A9-50F9A4CE0EE9}" type="presOf" srcId="{594DF852-3B33-4B67-865D-4B7341BF0049}" destId="{3296AA5C-4C1B-49C8-94FE-FF5B0111F670}" srcOrd="0" destOrd="0" presId="urn:microsoft.com/office/officeart/2005/8/layout/cycle4"/>
    <dgm:cxn modelId="{8728AC7B-00A7-4992-B3FB-5D8ECF45087E}" srcId="{29BEEE09-7579-4A5E-8ECE-B379A05EA6EE}" destId="{6F592C46-0592-4B1F-AE59-33E5B7B88D64}" srcOrd="0" destOrd="0" parTransId="{3E73A612-269A-4861-96F5-F9FE1C0795A7}" sibTransId="{85257175-51AA-413D-943C-493712407770}"/>
    <dgm:cxn modelId="{A176210E-C3F0-4ADF-AC3F-6FE6B0A6B90E}" type="presOf" srcId="{6F592C46-0592-4B1F-AE59-33E5B7B88D64}" destId="{7CAAC77B-785F-4C84-AFE9-1884CDF3C9D6}" srcOrd="0" destOrd="0" presId="urn:microsoft.com/office/officeart/2005/8/layout/cycle4"/>
    <dgm:cxn modelId="{448B4AE2-9B0F-4AC3-B196-660EFD0B90C1}" type="presOf" srcId="{07BDE939-DD3F-4B76-8755-54CB8F4C2BC3}" destId="{2377D64C-659D-40AA-80BD-CF435B48D34F}" srcOrd="1" destOrd="4" presId="urn:microsoft.com/office/officeart/2005/8/layout/cycle4"/>
    <dgm:cxn modelId="{A3B0CE1B-EC65-4E22-885C-8F96CB0E1ADF}" srcId="{29BEEE09-7579-4A5E-8ECE-B379A05EA6EE}" destId="{698836CE-6347-4EA0-8ADC-3ADDA66F4DEB}" srcOrd="1" destOrd="0" parTransId="{5B61C432-F1F7-4FBC-9CC0-A2D16697DB51}" sibTransId="{C73B22D4-6222-47EE-B23F-29C836E29893}"/>
    <dgm:cxn modelId="{EF62994D-0818-4ECB-A700-CA270D7267BA}" srcId="{30AD5E0C-8EF7-4D43-8C73-87A2758D75F8}" destId="{DD017B95-A42C-4DB3-8F69-5EE75D5CEA55}" srcOrd="0" destOrd="0" parTransId="{18359457-87F2-4B1B-ADD3-3C66CC31A9A2}" sibTransId="{1430072C-E2F8-42E0-BC62-87C69E7CE92C}"/>
    <dgm:cxn modelId="{BEC65427-E85E-4F52-B401-484646920932}" type="presOf" srcId="{C1F840EB-A002-4650-A924-9B43C74AC63F}" destId="{19CC40F5-28CA-42DB-B90B-137A0A25A644}" srcOrd="0" destOrd="0" presId="urn:microsoft.com/office/officeart/2005/8/layout/cycle4"/>
    <dgm:cxn modelId="{202B613D-52DE-4264-ABEC-F24E0E9C45B8}" type="presOf" srcId="{5462FFF4-2CFD-4350-BAE5-E3733D395363}" destId="{954587DE-B5FB-4FA8-9900-A0886DDE0C6A}" srcOrd="1" destOrd="1" presId="urn:microsoft.com/office/officeart/2005/8/layout/cycle4"/>
    <dgm:cxn modelId="{2B3559FB-555B-41D4-A3AB-8154F02FDE8A}" type="presOf" srcId="{509CFC52-DD30-46EB-B031-15347A4C8FD7}" destId="{D43619EB-30DC-40AE-B4EA-22810AEB2A22}" srcOrd="0" destOrd="1" presId="urn:microsoft.com/office/officeart/2005/8/layout/cycle4"/>
    <dgm:cxn modelId="{414C0D6A-38A3-4EF7-9C49-5A04EE37B14D}" srcId="{C1F840EB-A002-4650-A924-9B43C74AC63F}" destId="{594DF852-3B33-4B67-865D-4B7341BF0049}" srcOrd="0" destOrd="0" parTransId="{B675A9E6-65A1-4396-A875-78C3560B9915}" sibTransId="{5011AAE2-57AE-4EC8-9757-9D2A8F9B5A82}"/>
    <dgm:cxn modelId="{C3C4E2B0-23CB-4A49-977C-0DCF0ADD5A51}" type="presOf" srcId="{DD017B95-A42C-4DB3-8F69-5EE75D5CEA55}" destId="{954587DE-B5FB-4FA8-9900-A0886DDE0C6A}" srcOrd="1" destOrd="0" presId="urn:microsoft.com/office/officeart/2005/8/layout/cycle4"/>
    <dgm:cxn modelId="{C07E4ED6-FD06-4253-8E7E-0E13B50454B7}" type="presOf" srcId="{00BFE045-86E6-4220-AEEC-C37233CD74E9}" destId="{2377D64C-659D-40AA-80BD-CF435B48D34F}" srcOrd="1" destOrd="5" presId="urn:microsoft.com/office/officeart/2005/8/layout/cycle4"/>
    <dgm:cxn modelId="{AFDBE7BA-A50B-4BC1-A158-4F70F6B37503}" type="presOf" srcId="{5462FFF4-2CFD-4350-BAE5-E3733D395363}" destId="{9988CA05-5052-4BF3-97FA-7AB81210A950}" srcOrd="0" destOrd="1" presId="urn:microsoft.com/office/officeart/2005/8/layout/cycle4"/>
    <dgm:cxn modelId="{647CFFFF-BB6C-4EE2-9A6F-EE47BD4DE0D5}" srcId="{739C4BB4-4200-4028-A568-C6A7C2C76669}" destId="{0CAAE6BC-4456-47C7-AFC1-0799AEC7F9E5}" srcOrd="0" destOrd="0" parTransId="{04F2DB84-1CE5-436F-A446-91964BE20D81}" sibTransId="{12037CA1-BE67-42FF-92DA-562D230CCD21}"/>
    <dgm:cxn modelId="{0BD2849E-9D0E-45B9-BB5C-5319A27D64CE}" type="presOf" srcId="{EE91C359-4E48-414C-A3A8-578C8799A721}" destId="{17336DB3-14B2-4C1E-86E0-502A9CB153F4}" srcOrd="1" destOrd="0" presId="urn:microsoft.com/office/officeart/2005/8/layout/cycle4"/>
    <dgm:cxn modelId="{27546FA1-504A-4B6F-87DF-EBD5EFDAB0BD}" type="presOf" srcId="{0039352D-1D94-436B-B14C-9B1393C1B862}" destId="{7CAAC77B-785F-4C84-AFE9-1884CDF3C9D6}" srcOrd="0" destOrd="3" presId="urn:microsoft.com/office/officeart/2005/8/layout/cycle4"/>
    <dgm:cxn modelId="{D651E335-A19F-44A1-A3B3-2FE8DE74731B}" type="presOf" srcId="{698836CE-6347-4EA0-8ADC-3ADDA66F4DEB}" destId="{7CAAC77B-785F-4C84-AFE9-1884CDF3C9D6}" srcOrd="0" destOrd="1" presId="urn:microsoft.com/office/officeart/2005/8/layout/cycle4"/>
    <dgm:cxn modelId="{3AD612DF-DCBA-466A-8D2F-58AFFFF68434}" type="presParOf" srcId="{19CC40F5-28CA-42DB-B90B-137A0A25A644}" destId="{E884AB39-2980-4C71-87BD-EF44F22EEE08}" srcOrd="0" destOrd="0" presId="urn:microsoft.com/office/officeart/2005/8/layout/cycle4"/>
    <dgm:cxn modelId="{7BA9BA69-5B88-4426-92F3-81EEABCB5C9C}" type="presParOf" srcId="{E884AB39-2980-4C71-87BD-EF44F22EEE08}" destId="{8AF8BF7E-F666-412C-929F-A3715D787543}" srcOrd="0" destOrd="0" presId="urn:microsoft.com/office/officeart/2005/8/layout/cycle4"/>
    <dgm:cxn modelId="{4D74833B-8C72-4A37-8099-4B8177832439}" type="presParOf" srcId="{8AF8BF7E-F666-412C-929F-A3715D787543}" destId="{BEB6B8F2-67E7-4FAC-A656-8D054B4A41D6}" srcOrd="0" destOrd="0" presId="urn:microsoft.com/office/officeart/2005/8/layout/cycle4"/>
    <dgm:cxn modelId="{8054F7CF-FE9D-44FB-B50C-88EEC4696D07}" type="presParOf" srcId="{8AF8BF7E-F666-412C-929F-A3715D787543}" destId="{17336DB3-14B2-4C1E-86E0-502A9CB153F4}" srcOrd="1" destOrd="0" presId="urn:microsoft.com/office/officeart/2005/8/layout/cycle4"/>
    <dgm:cxn modelId="{5B45F811-622D-4D8A-A2CA-94A69639ACFE}" type="presParOf" srcId="{E884AB39-2980-4C71-87BD-EF44F22EEE08}" destId="{E219983E-DD57-4546-B83A-7F0932FCEAF8}" srcOrd="1" destOrd="0" presId="urn:microsoft.com/office/officeart/2005/8/layout/cycle4"/>
    <dgm:cxn modelId="{56A2179B-ACF8-4282-BD3F-A4C42F860732}" type="presParOf" srcId="{E219983E-DD57-4546-B83A-7F0932FCEAF8}" destId="{7CAAC77B-785F-4C84-AFE9-1884CDF3C9D6}" srcOrd="0" destOrd="0" presId="urn:microsoft.com/office/officeart/2005/8/layout/cycle4"/>
    <dgm:cxn modelId="{1AC30C0C-1216-4474-8A85-1448A4AA4265}" type="presParOf" srcId="{E219983E-DD57-4546-B83A-7F0932FCEAF8}" destId="{2377D64C-659D-40AA-80BD-CF435B48D34F}" srcOrd="1" destOrd="0" presId="urn:microsoft.com/office/officeart/2005/8/layout/cycle4"/>
    <dgm:cxn modelId="{AF14EA09-1F2F-41D5-B6ED-8A89744AA456}" type="presParOf" srcId="{E884AB39-2980-4C71-87BD-EF44F22EEE08}" destId="{092F9D4A-493A-49DD-BE92-4C53C6A2BB53}" srcOrd="2" destOrd="0" presId="urn:microsoft.com/office/officeart/2005/8/layout/cycle4"/>
    <dgm:cxn modelId="{A5CEDEAE-40CB-4C39-904C-C3F3B8E84780}" type="presParOf" srcId="{092F9D4A-493A-49DD-BE92-4C53C6A2BB53}" destId="{D43619EB-30DC-40AE-B4EA-22810AEB2A22}" srcOrd="0" destOrd="0" presId="urn:microsoft.com/office/officeart/2005/8/layout/cycle4"/>
    <dgm:cxn modelId="{56DF2842-A028-4BA2-B7D6-69856B63B8AC}" type="presParOf" srcId="{092F9D4A-493A-49DD-BE92-4C53C6A2BB53}" destId="{AB284301-EE3D-42CD-BC32-E7CBA05D9FAD}" srcOrd="1" destOrd="0" presId="urn:microsoft.com/office/officeart/2005/8/layout/cycle4"/>
    <dgm:cxn modelId="{D9251893-590B-40DA-B507-843CAAA6B226}" type="presParOf" srcId="{E884AB39-2980-4C71-87BD-EF44F22EEE08}" destId="{A8B7F4A6-4C8A-4593-B06F-1B1EC5D1D450}" srcOrd="3" destOrd="0" presId="urn:microsoft.com/office/officeart/2005/8/layout/cycle4"/>
    <dgm:cxn modelId="{3B241F52-D791-47B4-A4A7-8E66DF78EF33}" type="presParOf" srcId="{A8B7F4A6-4C8A-4593-B06F-1B1EC5D1D450}" destId="{9988CA05-5052-4BF3-97FA-7AB81210A950}" srcOrd="0" destOrd="0" presId="urn:microsoft.com/office/officeart/2005/8/layout/cycle4"/>
    <dgm:cxn modelId="{FF0E5E14-A2FF-4CB9-A94F-FC280450860C}" type="presParOf" srcId="{A8B7F4A6-4C8A-4593-B06F-1B1EC5D1D450}" destId="{954587DE-B5FB-4FA8-9900-A0886DDE0C6A}" srcOrd="1" destOrd="0" presId="urn:microsoft.com/office/officeart/2005/8/layout/cycle4"/>
    <dgm:cxn modelId="{56743C83-2414-4258-9D0E-F36ED88B8471}" type="presParOf" srcId="{E884AB39-2980-4C71-87BD-EF44F22EEE08}" destId="{0008EC75-E627-48DF-9873-33F6D09C3B00}" srcOrd="4" destOrd="0" presId="urn:microsoft.com/office/officeart/2005/8/layout/cycle4"/>
    <dgm:cxn modelId="{4CC8D6B0-B30B-4554-84AF-A2E1FF7E1FB1}" type="presParOf" srcId="{19CC40F5-28CA-42DB-B90B-137A0A25A644}" destId="{124EBB53-7655-4B11-8E98-E36515C6EC95}" srcOrd="1" destOrd="0" presId="urn:microsoft.com/office/officeart/2005/8/layout/cycle4"/>
    <dgm:cxn modelId="{2EB024C1-D122-4908-81B4-1F31B3D31D2C}" type="presParOf" srcId="{124EBB53-7655-4B11-8E98-E36515C6EC95}" destId="{3296AA5C-4C1B-49C8-94FE-FF5B0111F670}" srcOrd="0" destOrd="0" presId="urn:microsoft.com/office/officeart/2005/8/layout/cycle4"/>
    <dgm:cxn modelId="{41184539-2294-4BC9-ACC9-823F4EE7C94A}" type="presParOf" srcId="{124EBB53-7655-4B11-8E98-E36515C6EC95}" destId="{4D12083B-05A1-4791-9901-DBE18FC75F7C}" srcOrd="1" destOrd="0" presId="urn:microsoft.com/office/officeart/2005/8/layout/cycle4"/>
    <dgm:cxn modelId="{0800850D-6900-4D0A-AF65-B5375402698E}" type="presParOf" srcId="{124EBB53-7655-4B11-8E98-E36515C6EC95}" destId="{AF2F6CCB-CE77-4475-9244-214340A0917F}" srcOrd="2" destOrd="0" presId="urn:microsoft.com/office/officeart/2005/8/layout/cycle4"/>
    <dgm:cxn modelId="{1EE211AF-79DD-4A18-96A0-B146C446AE95}" type="presParOf" srcId="{124EBB53-7655-4B11-8E98-E36515C6EC95}" destId="{A97FDC64-912D-4BFA-A9DB-2AE4B8535591}" srcOrd="3" destOrd="0" presId="urn:microsoft.com/office/officeart/2005/8/layout/cycle4"/>
    <dgm:cxn modelId="{789C1F85-1014-4966-9CE4-90DDDE6A8DA5}" type="presParOf" srcId="{124EBB53-7655-4B11-8E98-E36515C6EC95}" destId="{8A17A8E4-A63C-4FCB-857A-C277CCB5CE7B}" srcOrd="4" destOrd="0" presId="urn:microsoft.com/office/officeart/2005/8/layout/cycle4"/>
    <dgm:cxn modelId="{2C8A2BE0-790C-46D8-B1FA-56239BDBC7E2}" type="presParOf" srcId="{19CC40F5-28CA-42DB-B90B-137A0A25A644}" destId="{32BCFB12-521F-4E5D-9C81-4619D6B74283}" srcOrd="2" destOrd="0" presId="urn:microsoft.com/office/officeart/2005/8/layout/cycle4"/>
    <dgm:cxn modelId="{64DCD4EF-9B88-488B-94F5-A4AE7E9A98FE}" type="presParOf" srcId="{19CC40F5-28CA-42DB-B90B-137A0A25A644}" destId="{F9ABF4AA-80AF-4CB6-B1BB-476027FB0A6E}"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6E2507-7A37-409A-807D-3BD1F4B1CDE9}">
      <dsp:nvSpPr>
        <dsp:cNvPr id="0" name=""/>
        <dsp:cNvSpPr/>
      </dsp:nvSpPr>
      <dsp:spPr>
        <a:xfrm>
          <a:off x="4255" y="639919"/>
          <a:ext cx="2559583" cy="3071499"/>
        </a:xfrm>
        <a:prstGeom prst="roundRect">
          <a:avLst>
            <a:gd name="adj" fmla="val 5000"/>
          </a:avLst>
        </a:prstGeom>
        <a:solidFill>
          <a:schemeClr val="accent3">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99441" rIns="128905" bIns="0" numCol="1" spcCol="1270" anchor="t" anchorCtr="0">
          <a:noAutofit/>
        </a:bodyPr>
        <a:lstStyle/>
        <a:p>
          <a:pPr lvl="0" algn="r" defTabSz="1289050">
            <a:lnSpc>
              <a:spcPct val="90000"/>
            </a:lnSpc>
            <a:spcBef>
              <a:spcPct val="0"/>
            </a:spcBef>
            <a:spcAft>
              <a:spcPct val="35000"/>
            </a:spcAft>
          </a:pPr>
          <a:r>
            <a:rPr lang="en-IN" sz="2900" kern="1200" smtClean="0"/>
            <a:t>Level 1</a:t>
          </a:r>
          <a:endParaRPr lang="en-IN" sz="2900" kern="1200"/>
        </a:p>
      </dsp:txBody>
      <dsp:txXfrm rot="16200000">
        <a:off x="-999101" y="1643275"/>
        <a:ext cx="2518629" cy="511916"/>
      </dsp:txXfrm>
    </dsp:sp>
    <dsp:sp modelId="{59775781-0A4E-49FB-A09F-A9B4FBD4F25C}">
      <dsp:nvSpPr>
        <dsp:cNvPr id="0" name=""/>
        <dsp:cNvSpPr/>
      </dsp:nvSpPr>
      <dsp:spPr>
        <a:xfrm>
          <a:off x="516171" y="639919"/>
          <a:ext cx="1906889" cy="3071499"/>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2">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N" sz="2100" kern="1200"/>
            <a:t>Initial overview</a:t>
          </a:r>
        </a:p>
        <a:p>
          <a:pPr lvl="0" algn="l" defTabSz="933450">
            <a:lnSpc>
              <a:spcPct val="90000"/>
            </a:lnSpc>
            <a:spcBef>
              <a:spcPct val="0"/>
            </a:spcBef>
            <a:spcAft>
              <a:spcPct val="35000"/>
            </a:spcAft>
          </a:pPr>
          <a:r>
            <a:rPr lang="en-IN" sz="2100" kern="1200"/>
            <a:t>Analysing current status</a:t>
          </a:r>
        </a:p>
        <a:p>
          <a:pPr lvl="0" algn="l" defTabSz="933450">
            <a:lnSpc>
              <a:spcPct val="90000"/>
            </a:lnSpc>
            <a:spcBef>
              <a:spcPct val="0"/>
            </a:spcBef>
            <a:spcAft>
              <a:spcPct val="35000"/>
            </a:spcAft>
          </a:pPr>
          <a:r>
            <a:rPr lang="en-IN" sz="2100" kern="1200"/>
            <a:t>Recommending best practices &amp; strategies</a:t>
          </a:r>
        </a:p>
      </dsp:txBody>
      <dsp:txXfrm>
        <a:off x="516171" y="639919"/>
        <a:ext cx="1906889" cy="3071499"/>
      </dsp:txXfrm>
    </dsp:sp>
    <dsp:sp modelId="{2AC4B25E-40C6-4205-83E5-910C3EC005AB}">
      <dsp:nvSpPr>
        <dsp:cNvPr id="0" name=""/>
        <dsp:cNvSpPr/>
      </dsp:nvSpPr>
      <dsp:spPr>
        <a:xfrm>
          <a:off x="2653423" y="639919"/>
          <a:ext cx="2559583" cy="3071499"/>
        </a:xfrm>
        <a:prstGeom prst="roundRect">
          <a:avLst>
            <a:gd name="adj" fmla="val 5000"/>
          </a:avLst>
        </a:prstGeom>
        <a:solidFill>
          <a:schemeClr val="accent3">
            <a:hueOff val="903533"/>
            <a:satOff val="33333"/>
            <a:lumOff val="-490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99441" rIns="128905" bIns="0" numCol="1" spcCol="1270" anchor="t" anchorCtr="0">
          <a:noAutofit/>
        </a:bodyPr>
        <a:lstStyle/>
        <a:p>
          <a:pPr lvl="0" algn="r" defTabSz="1289050">
            <a:lnSpc>
              <a:spcPct val="90000"/>
            </a:lnSpc>
            <a:spcBef>
              <a:spcPct val="0"/>
            </a:spcBef>
            <a:spcAft>
              <a:spcPct val="35000"/>
            </a:spcAft>
          </a:pPr>
          <a:r>
            <a:rPr lang="en-IN" sz="2900" kern="1200"/>
            <a:t>Level 2</a:t>
          </a:r>
        </a:p>
      </dsp:txBody>
      <dsp:txXfrm rot="16200000">
        <a:off x="1650067" y="1643275"/>
        <a:ext cx="2518629" cy="511916"/>
      </dsp:txXfrm>
    </dsp:sp>
    <dsp:sp modelId="{80C89863-00A8-40C5-A74F-987C438B2A1C}">
      <dsp:nvSpPr>
        <dsp:cNvPr id="0" name=""/>
        <dsp:cNvSpPr/>
      </dsp:nvSpPr>
      <dsp:spPr>
        <a:xfrm rot="5400000">
          <a:off x="2440547" y="3080815"/>
          <a:ext cx="451348" cy="383937"/>
        </a:xfrm>
        <a:prstGeom prst="flowChartExtra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0DE3FADD-66C9-4506-9E10-B3C0EF98F867}">
      <dsp:nvSpPr>
        <dsp:cNvPr id="0" name=""/>
        <dsp:cNvSpPr/>
      </dsp:nvSpPr>
      <dsp:spPr>
        <a:xfrm>
          <a:off x="3165340" y="639919"/>
          <a:ext cx="1906889" cy="3071499"/>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2">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N" sz="2100" kern="1200"/>
            <a:t>Strategy Implementation</a:t>
          </a:r>
        </a:p>
        <a:p>
          <a:pPr lvl="0" algn="l" defTabSz="933450">
            <a:lnSpc>
              <a:spcPct val="90000"/>
            </a:lnSpc>
            <a:spcBef>
              <a:spcPct val="0"/>
            </a:spcBef>
            <a:spcAft>
              <a:spcPct val="35000"/>
            </a:spcAft>
          </a:pPr>
          <a:r>
            <a:rPr lang="en-IN" sz="2100" kern="1200"/>
            <a:t>Work in collaboration with the business owner</a:t>
          </a:r>
        </a:p>
      </dsp:txBody>
      <dsp:txXfrm>
        <a:off x="3165340" y="639919"/>
        <a:ext cx="1906889" cy="3071499"/>
      </dsp:txXfrm>
    </dsp:sp>
    <dsp:sp modelId="{328E532C-0008-4BC2-9A75-9CD0C2396DB4}">
      <dsp:nvSpPr>
        <dsp:cNvPr id="0" name=""/>
        <dsp:cNvSpPr/>
      </dsp:nvSpPr>
      <dsp:spPr>
        <a:xfrm>
          <a:off x="5302592" y="639919"/>
          <a:ext cx="2559583" cy="3071499"/>
        </a:xfrm>
        <a:prstGeom prst="roundRect">
          <a:avLst>
            <a:gd name="adj" fmla="val 5000"/>
          </a:avLst>
        </a:prstGeom>
        <a:solidFill>
          <a:schemeClr val="accent3">
            <a:hueOff val="1807066"/>
            <a:satOff val="66667"/>
            <a:lumOff val="-9804"/>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99441" rIns="128905" bIns="0" numCol="1" spcCol="1270" anchor="t" anchorCtr="0">
          <a:noAutofit/>
        </a:bodyPr>
        <a:lstStyle/>
        <a:p>
          <a:pPr lvl="0" algn="r" defTabSz="1289050">
            <a:lnSpc>
              <a:spcPct val="90000"/>
            </a:lnSpc>
            <a:spcBef>
              <a:spcPct val="0"/>
            </a:spcBef>
            <a:spcAft>
              <a:spcPct val="35000"/>
            </a:spcAft>
          </a:pPr>
          <a:r>
            <a:rPr lang="en-IN" sz="2900" kern="1200"/>
            <a:t>Level 3</a:t>
          </a:r>
        </a:p>
      </dsp:txBody>
      <dsp:txXfrm rot="16200000">
        <a:off x="4299236" y="1643275"/>
        <a:ext cx="2518629" cy="511916"/>
      </dsp:txXfrm>
    </dsp:sp>
    <dsp:sp modelId="{73CC0E67-8124-4803-BBA6-FBF528F5660A}">
      <dsp:nvSpPr>
        <dsp:cNvPr id="0" name=""/>
        <dsp:cNvSpPr/>
      </dsp:nvSpPr>
      <dsp:spPr>
        <a:xfrm rot="5400000">
          <a:off x="5089716" y="3080815"/>
          <a:ext cx="451348" cy="383937"/>
        </a:xfrm>
        <a:prstGeom prst="flowChartExtra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F0DFE378-7E2E-4B73-BE21-6CA6022CC30E}">
      <dsp:nvSpPr>
        <dsp:cNvPr id="0" name=""/>
        <dsp:cNvSpPr/>
      </dsp:nvSpPr>
      <dsp:spPr>
        <a:xfrm>
          <a:off x="5814509" y="639919"/>
          <a:ext cx="1906889" cy="3071499"/>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2">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N" sz="2100" kern="1200"/>
            <a:t>Fixed term HR personnel deployed at site OR</a:t>
          </a:r>
        </a:p>
        <a:p>
          <a:pPr lvl="0" algn="l" defTabSz="933450">
            <a:lnSpc>
              <a:spcPct val="90000"/>
            </a:lnSpc>
            <a:spcBef>
              <a:spcPct val="0"/>
            </a:spcBef>
            <a:spcAft>
              <a:spcPct val="35000"/>
            </a:spcAft>
          </a:pPr>
          <a:r>
            <a:rPr lang="en-IN" sz="2100" kern="1200"/>
            <a:t>Run HR services remotely with periodic site visits</a:t>
          </a:r>
        </a:p>
      </dsp:txBody>
      <dsp:txXfrm>
        <a:off x="5814509" y="639919"/>
        <a:ext cx="1906889" cy="3071499"/>
      </dsp:txXfrm>
    </dsp:sp>
    <dsp:sp modelId="{AFEA98B8-0351-45C9-999A-CA3E24CFB70A}">
      <dsp:nvSpPr>
        <dsp:cNvPr id="0" name=""/>
        <dsp:cNvSpPr/>
      </dsp:nvSpPr>
      <dsp:spPr>
        <a:xfrm>
          <a:off x="7951761" y="639919"/>
          <a:ext cx="2559583" cy="3071499"/>
        </a:xfrm>
        <a:prstGeom prst="roundRect">
          <a:avLst>
            <a:gd name="adj" fmla="val 5000"/>
          </a:avLst>
        </a:prstGeom>
        <a:solidFill>
          <a:schemeClr val="accent3">
            <a:hueOff val="2710599"/>
            <a:satOff val="100000"/>
            <a:lumOff val="-14706"/>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0" tIns="99441" rIns="128905" bIns="0" numCol="1" spcCol="1270" anchor="t" anchorCtr="0">
          <a:noAutofit/>
        </a:bodyPr>
        <a:lstStyle/>
        <a:p>
          <a:pPr lvl="0" algn="r" defTabSz="1289050">
            <a:lnSpc>
              <a:spcPct val="90000"/>
            </a:lnSpc>
            <a:spcBef>
              <a:spcPct val="0"/>
            </a:spcBef>
            <a:spcAft>
              <a:spcPct val="35000"/>
            </a:spcAft>
          </a:pPr>
          <a:r>
            <a:rPr lang="en-IN" sz="2900" kern="1200"/>
            <a:t>Level 4</a:t>
          </a:r>
        </a:p>
      </dsp:txBody>
      <dsp:txXfrm rot="16200000">
        <a:off x="6948404" y="1643275"/>
        <a:ext cx="2518629" cy="511916"/>
      </dsp:txXfrm>
    </dsp:sp>
    <dsp:sp modelId="{9808A639-7BA7-4C4B-9598-2A3BE53862B7}">
      <dsp:nvSpPr>
        <dsp:cNvPr id="0" name=""/>
        <dsp:cNvSpPr/>
      </dsp:nvSpPr>
      <dsp:spPr>
        <a:xfrm rot="5400000">
          <a:off x="7738885" y="3080815"/>
          <a:ext cx="451348" cy="383937"/>
        </a:xfrm>
        <a:prstGeom prst="flowChartExtract">
          <a:avLst/>
        </a:prstGeom>
        <a:solidFill>
          <a:schemeClr val="lt1">
            <a:hueOff val="0"/>
            <a:satOff val="0"/>
            <a:lumOff val="0"/>
            <a:alphaOff val="0"/>
          </a:schemeClr>
        </a:solidFill>
        <a:ln>
          <a:noFill/>
        </a:ln>
        <a:effectLst/>
        <a:scene3d>
          <a:camera prst="orthographicFront">
            <a:rot lat="0" lon="0" rev="0"/>
          </a:camera>
          <a:lightRig rig="contrasting" dir="t">
            <a:rot lat="0" lon="0" rev="1200000"/>
          </a:lightRig>
        </a:scene3d>
        <a:sp3d z="300000" contourW="12700" prstMaterial="flat">
          <a:bevelT w="177800" h="254000"/>
          <a:bevelB w="152400"/>
        </a:sp3d>
      </dsp:spPr>
      <dsp:style>
        <a:lnRef idx="0">
          <a:scrgbClr r="0" g="0" b="0"/>
        </a:lnRef>
        <a:fillRef idx="1">
          <a:scrgbClr r="0" g="0" b="0"/>
        </a:fillRef>
        <a:effectRef idx="0">
          <a:scrgbClr r="0" g="0" b="0"/>
        </a:effectRef>
        <a:fontRef idx="minor"/>
      </dsp:style>
    </dsp:sp>
    <dsp:sp modelId="{8472F533-EA34-40A9-8064-D1A4EFE637CC}">
      <dsp:nvSpPr>
        <dsp:cNvPr id="0" name=""/>
        <dsp:cNvSpPr/>
      </dsp:nvSpPr>
      <dsp:spPr>
        <a:xfrm>
          <a:off x="8463678" y="639919"/>
          <a:ext cx="1906889" cy="3071499"/>
        </a:xfrm>
        <a:prstGeom prst="rect">
          <a:avLst/>
        </a:prstGeom>
        <a:noFill/>
        <a:ln>
          <a:noFill/>
        </a:ln>
        <a:effectLst/>
        <a:scene3d>
          <a:camera prst="orthographicFront">
            <a:rot lat="0" lon="0" rev="0"/>
          </a:camera>
          <a:lightRig rig="contrasting" dir="t">
            <a:rot lat="0" lon="0" rev="1200000"/>
          </a:lightRig>
        </a:scene3d>
        <a:sp3d/>
      </dsp:spPr>
      <dsp:style>
        <a:lnRef idx="0">
          <a:scrgbClr r="0" g="0" b="0"/>
        </a:lnRef>
        <a:fillRef idx="1">
          <a:scrgbClr r="0" g="0" b="0"/>
        </a:fillRef>
        <a:effectRef idx="2">
          <a:scrgbClr r="0" g="0" b="0"/>
        </a:effectRef>
        <a:fontRef idx="minor">
          <a:schemeClr val="lt1"/>
        </a:fontRef>
      </dsp:style>
      <dsp:txBody>
        <a:bodyPr spcFirstLastPara="0" vert="horz" wrap="square" lIns="0" tIns="72009" rIns="0" bIns="0" numCol="1" spcCol="1270" anchor="t" anchorCtr="0">
          <a:noAutofit/>
        </a:bodyPr>
        <a:lstStyle/>
        <a:p>
          <a:pPr lvl="0" algn="l" defTabSz="933450">
            <a:lnSpc>
              <a:spcPct val="90000"/>
            </a:lnSpc>
            <a:spcBef>
              <a:spcPct val="0"/>
            </a:spcBef>
            <a:spcAft>
              <a:spcPct val="35000"/>
            </a:spcAft>
          </a:pPr>
          <a:r>
            <a:rPr lang="en-IN" sz="2100" kern="1200"/>
            <a:t>Recruit manpower basis strategy recommendation</a:t>
          </a:r>
        </a:p>
      </dsp:txBody>
      <dsp:txXfrm>
        <a:off x="8463678" y="639919"/>
        <a:ext cx="1906889" cy="30714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3619EB-30DC-40AE-B4EA-22810AEB2A22}">
      <dsp:nvSpPr>
        <dsp:cNvPr id="0" name=""/>
        <dsp:cNvSpPr/>
      </dsp:nvSpPr>
      <dsp:spPr>
        <a:xfrm>
          <a:off x="5598052" y="2147124"/>
          <a:ext cx="4034854" cy="2250470"/>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IN" sz="1400" kern="1200" dirty="0"/>
            <a:t>Employee </a:t>
          </a:r>
          <a:r>
            <a:rPr lang="en-IN" sz="1400" kern="1200" dirty="0" err="1"/>
            <a:t>onbording</a:t>
          </a:r>
          <a:r>
            <a:rPr lang="en-IN" sz="1400" kern="1200" dirty="0"/>
            <a:t> to exit formalities</a:t>
          </a:r>
        </a:p>
        <a:p>
          <a:pPr marL="114300" lvl="1" indent="-114300" algn="l" defTabSz="622300">
            <a:lnSpc>
              <a:spcPct val="90000"/>
            </a:lnSpc>
            <a:spcBef>
              <a:spcPct val="0"/>
            </a:spcBef>
            <a:spcAft>
              <a:spcPct val="15000"/>
            </a:spcAft>
            <a:buChar char="••"/>
          </a:pPr>
          <a:r>
            <a:rPr lang="en-IN" sz="1400" kern="1200" dirty="0"/>
            <a:t>HR operations - employee contracts, leave and attendance management, policy implementation, audit and compliance, or any other services as identified</a:t>
          </a:r>
        </a:p>
      </dsp:txBody>
      <dsp:txXfrm>
        <a:off x="6857944" y="2759176"/>
        <a:ext cx="2725528" cy="1588982"/>
      </dsp:txXfrm>
    </dsp:sp>
    <dsp:sp modelId="{9988CA05-5052-4BF3-97FA-7AB81210A950}">
      <dsp:nvSpPr>
        <dsp:cNvPr id="0" name=""/>
        <dsp:cNvSpPr/>
      </dsp:nvSpPr>
      <dsp:spPr>
        <a:xfrm>
          <a:off x="1529301" y="2147124"/>
          <a:ext cx="4034854" cy="2250470"/>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IN" sz="1400" kern="1200" dirty="0"/>
            <a:t>Training need analysis</a:t>
          </a:r>
        </a:p>
        <a:p>
          <a:pPr marL="114300" lvl="1" indent="-114300" algn="l" defTabSz="622300">
            <a:lnSpc>
              <a:spcPct val="90000"/>
            </a:lnSpc>
            <a:spcBef>
              <a:spcPct val="0"/>
            </a:spcBef>
            <a:spcAft>
              <a:spcPct val="15000"/>
            </a:spcAft>
            <a:buChar char="••"/>
          </a:pPr>
          <a:r>
            <a:rPr lang="en-IN" sz="1400" kern="1200" dirty="0"/>
            <a:t>Gap identification and </a:t>
          </a:r>
          <a:r>
            <a:rPr lang="en-IN" sz="1400" kern="1200" dirty="0" smtClean="0"/>
            <a:t>fulfilment </a:t>
          </a:r>
          <a:r>
            <a:rPr lang="en-IN" sz="1400" kern="1200" dirty="0"/>
            <a:t>plan</a:t>
          </a:r>
        </a:p>
        <a:p>
          <a:pPr marL="114300" lvl="1" indent="-114300" algn="l" defTabSz="622300">
            <a:lnSpc>
              <a:spcPct val="90000"/>
            </a:lnSpc>
            <a:spcBef>
              <a:spcPct val="0"/>
            </a:spcBef>
            <a:spcAft>
              <a:spcPct val="15000"/>
            </a:spcAft>
            <a:buChar char="••"/>
          </a:pPr>
          <a:r>
            <a:rPr lang="en-IN" sz="1400" kern="1200" dirty="0"/>
            <a:t>Employee surveys</a:t>
          </a:r>
        </a:p>
        <a:p>
          <a:pPr marL="114300" lvl="1" indent="-114300" algn="l" defTabSz="622300">
            <a:lnSpc>
              <a:spcPct val="90000"/>
            </a:lnSpc>
            <a:spcBef>
              <a:spcPct val="0"/>
            </a:spcBef>
            <a:spcAft>
              <a:spcPct val="15000"/>
            </a:spcAft>
            <a:buChar char="••"/>
          </a:pPr>
          <a:r>
            <a:rPr lang="en-IN" sz="1400" kern="1200"/>
            <a:t>Digitization</a:t>
          </a:r>
        </a:p>
      </dsp:txBody>
      <dsp:txXfrm>
        <a:off x="1578736" y="2759176"/>
        <a:ext cx="2725528" cy="1588982"/>
      </dsp:txXfrm>
    </dsp:sp>
    <dsp:sp modelId="{7CAAC77B-785F-4C84-AFE9-1884CDF3C9D6}">
      <dsp:nvSpPr>
        <dsp:cNvPr id="0" name=""/>
        <dsp:cNvSpPr/>
      </dsp:nvSpPr>
      <dsp:spPr>
        <a:xfrm>
          <a:off x="5831946" y="637495"/>
          <a:ext cx="4034854" cy="1832435"/>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IN" sz="1400" kern="1200"/>
            <a:t>Workforce planning</a:t>
          </a:r>
        </a:p>
        <a:p>
          <a:pPr marL="114300" lvl="1" indent="-114300" algn="l" defTabSz="622300">
            <a:lnSpc>
              <a:spcPct val="90000"/>
            </a:lnSpc>
            <a:spcBef>
              <a:spcPct val="0"/>
            </a:spcBef>
            <a:spcAft>
              <a:spcPct val="15000"/>
            </a:spcAft>
            <a:buChar char="••"/>
          </a:pPr>
          <a:r>
            <a:rPr lang="en-IN" sz="1400" kern="1200" dirty="0"/>
            <a:t>Restructuring</a:t>
          </a:r>
        </a:p>
        <a:p>
          <a:pPr marL="114300" lvl="1" indent="-114300" algn="l" defTabSz="622300">
            <a:lnSpc>
              <a:spcPct val="90000"/>
            </a:lnSpc>
            <a:spcBef>
              <a:spcPct val="0"/>
            </a:spcBef>
            <a:spcAft>
              <a:spcPct val="15000"/>
            </a:spcAft>
            <a:buChar char="••"/>
          </a:pPr>
          <a:r>
            <a:rPr lang="en-IN" sz="1400" kern="1200" dirty="0"/>
            <a:t>Employee Engagement</a:t>
          </a:r>
        </a:p>
        <a:p>
          <a:pPr marL="114300" lvl="1" indent="-114300" algn="l" defTabSz="622300">
            <a:lnSpc>
              <a:spcPct val="90000"/>
            </a:lnSpc>
            <a:spcBef>
              <a:spcPct val="0"/>
            </a:spcBef>
            <a:spcAft>
              <a:spcPct val="15000"/>
            </a:spcAft>
            <a:buChar char="••"/>
          </a:pPr>
          <a:r>
            <a:rPr lang="en-IN" sz="1400" kern="1200"/>
            <a:t>Performance Management</a:t>
          </a:r>
        </a:p>
        <a:p>
          <a:pPr marL="114300" lvl="1" indent="-114300" algn="l" defTabSz="622300">
            <a:lnSpc>
              <a:spcPct val="90000"/>
            </a:lnSpc>
            <a:spcBef>
              <a:spcPct val="0"/>
            </a:spcBef>
            <a:spcAft>
              <a:spcPct val="15000"/>
            </a:spcAft>
            <a:buChar char="••"/>
          </a:pPr>
          <a:r>
            <a:rPr lang="en-IN" sz="1400" kern="1200"/>
            <a:t>Compensation &amp; Benefits</a:t>
          </a:r>
        </a:p>
        <a:p>
          <a:pPr marL="114300" lvl="1" indent="-114300" algn="l" defTabSz="622300">
            <a:lnSpc>
              <a:spcPct val="90000"/>
            </a:lnSpc>
            <a:spcBef>
              <a:spcPct val="0"/>
            </a:spcBef>
            <a:spcAft>
              <a:spcPct val="15000"/>
            </a:spcAft>
            <a:buChar char="••"/>
          </a:pPr>
          <a:r>
            <a:rPr lang="en-IN" sz="1400" kern="1200" dirty="0"/>
            <a:t>Policies and </a:t>
          </a:r>
          <a:r>
            <a:rPr lang="en-IN" sz="1400" kern="1200" dirty="0" smtClean="0"/>
            <a:t>systems</a:t>
          </a:r>
          <a:endParaRPr lang="en-IN" sz="1400" kern="1200" dirty="0"/>
        </a:p>
      </dsp:txBody>
      <dsp:txXfrm>
        <a:off x="7082656" y="677748"/>
        <a:ext cx="2743892" cy="1293820"/>
      </dsp:txXfrm>
    </dsp:sp>
    <dsp:sp modelId="{BEB6B8F2-67E7-4FAC-A656-8D054B4A41D6}">
      <dsp:nvSpPr>
        <dsp:cNvPr id="0" name=""/>
        <dsp:cNvSpPr/>
      </dsp:nvSpPr>
      <dsp:spPr>
        <a:xfrm>
          <a:off x="1635640" y="513541"/>
          <a:ext cx="4034854" cy="2250470"/>
        </a:xfrm>
        <a:prstGeom prst="roundRect">
          <a:avLst>
            <a:gd name="adj" fmla="val 10000"/>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l" defTabSz="622300">
            <a:lnSpc>
              <a:spcPct val="90000"/>
            </a:lnSpc>
            <a:spcBef>
              <a:spcPct val="0"/>
            </a:spcBef>
            <a:spcAft>
              <a:spcPct val="15000"/>
            </a:spcAft>
            <a:buChar char="••"/>
          </a:pPr>
          <a:r>
            <a:rPr lang="en-IN" sz="1400" kern="1200" dirty="0"/>
            <a:t>Executive Search</a:t>
          </a:r>
        </a:p>
        <a:p>
          <a:pPr marL="114300" lvl="1" indent="-114300" algn="l" defTabSz="622300">
            <a:lnSpc>
              <a:spcPct val="90000"/>
            </a:lnSpc>
            <a:spcBef>
              <a:spcPct val="0"/>
            </a:spcBef>
            <a:spcAft>
              <a:spcPct val="15000"/>
            </a:spcAft>
            <a:buChar char="••"/>
          </a:pPr>
          <a:r>
            <a:rPr lang="en-IN" sz="1400" kern="1200" dirty="0"/>
            <a:t>Recruitment Solutions</a:t>
          </a:r>
        </a:p>
      </dsp:txBody>
      <dsp:txXfrm>
        <a:off x="1685075" y="562976"/>
        <a:ext cx="2725528" cy="1588982"/>
      </dsp:txXfrm>
    </dsp:sp>
    <dsp:sp modelId="{3296AA5C-4C1B-49C8-94FE-FF5B0111F670}">
      <dsp:nvSpPr>
        <dsp:cNvPr id="0" name=""/>
        <dsp:cNvSpPr/>
      </dsp:nvSpPr>
      <dsp:spPr>
        <a:xfrm>
          <a:off x="3528273" y="563024"/>
          <a:ext cx="1700615" cy="1594482"/>
        </a:xfrm>
        <a:prstGeom prst="pieWedg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IN" sz="1400" kern="1200"/>
            <a:t>Recruitment &amp; Selection</a:t>
          </a:r>
        </a:p>
      </dsp:txBody>
      <dsp:txXfrm>
        <a:off x="4026372" y="1030037"/>
        <a:ext cx="1202516" cy="1127469"/>
      </dsp:txXfrm>
    </dsp:sp>
    <dsp:sp modelId="{4D12083B-05A1-4791-9901-DBE18FC75F7C}">
      <dsp:nvSpPr>
        <dsp:cNvPr id="0" name=""/>
        <dsp:cNvSpPr/>
      </dsp:nvSpPr>
      <dsp:spPr>
        <a:xfrm rot="5400000">
          <a:off x="5339777" y="509957"/>
          <a:ext cx="1594482" cy="1700615"/>
        </a:xfrm>
        <a:prstGeom prst="pieWedge">
          <a:avLst/>
        </a:prstGeom>
        <a:solidFill>
          <a:schemeClr val="accent3">
            <a:hueOff val="903533"/>
            <a:satOff val="33333"/>
            <a:lumOff val="-49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IN" sz="1400" kern="1200"/>
            <a:t>Organizational Strategy</a:t>
          </a:r>
        </a:p>
      </dsp:txBody>
      <dsp:txXfrm rot="-5400000">
        <a:off x="5286711" y="1030036"/>
        <a:ext cx="1202516" cy="1127469"/>
      </dsp:txXfrm>
    </dsp:sp>
    <dsp:sp modelId="{AF2F6CCB-CE77-4475-9244-214340A0917F}">
      <dsp:nvSpPr>
        <dsp:cNvPr id="0" name=""/>
        <dsp:cNvSpPr/>
      </dsp:nvSpPr>
      <dsp:spPr>
        <a:xfrm rot="10800000">
          <a:off x="5286711" y="2215103"/>
          <a:ext cx="1700615" cy="1594482"/>
        </a:xfrm>
        <a:prstGeom prst="pieWedge">
          <a:avLst/>
        </a:prstGeom>
        <a:solidFill>
          <a:schemeClr val="accent3">
            <a:hueOff val="1807066"/>
            <a:satOff val="66667"/>
            <a:lumOff val="-9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IN" sz="1400" kern="1200" dirty="0"/>
            <a:t>HR Outsourcing</a:t>
          </a:r>
        </a:p>
      </dsp:txBody>
      <dsp:txXfrm rot="10800000">
        <a:off x="5286711" y="2215103"/>
        <a:ext cx="1202516" cy="1127469"/>
      </dsp:txXfrm>
    </dsp:sp>
    <dsp:sp modelId="{A97FDC64-912D-4BFA-A9DB-2AE4B8535591}">
      <dsp:nvSpPr>
        <dsp:cNvPr id="0" name=""/>
        <dsp:cNvSpPr/>
      </dsp:nvSpPr>
      <dsp:spPr>
        <a:xfrm rot="16200000">
          <a:off x="3581339" y="2162036"/>
          <a:ext cx="1594482" cy="1700615"/>
        </a:xfrm>
        <a:prstGeom prst="pieWedge">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2456" tIns="92456" rIns="92456" bIns="92456" numCol="1" spcCol="1270" anchor="ctr" anchorCtr="0">
          <a:noAutofit/>
        </a:bodyPr>
        <a:lstStyle/>
        <a:p>
          <a:pPr lvl="0" algn="ctr" defTabSz="577850">
            <a:lnSpc>
              <a:spcPct val="90000"/>
            </a:lnSpc>
            <a:spcBef>
              <a:spcPct val="0"/>
            </a:spcBef>
            <a:spcAft>
              <a:spcPct val="35000"/>
            </a:spcAft>
          </a:pPr>
          <a:r>
            <a:rPr lang="en-IN" sz="1300" kern="1200" dirty="0"/>
            <a:t>Training &amp; Organizational Development</a:t>
          </a:r>
        </a:p>
      </dsp:txBody>
      <dsp:txXfrm rot="5400000">
        <a:off x="4026372" y="2215102"/>
        <a:ext cx="1202516" cy="1127469"/>
      </dsp:txXfrm>
    </dsp:sp>
    <dsp:sp modelId="{32BCFB12-521F-4E5D-9C81-4619D6B74283}">
      <dsp:nvSpPr>
        <dsp:cNvPr id="0" name=""/>
        <dsp:cNvSpPr/>
      </dsp:nvSpPr>
      <dsp:spPr>
        <a:xfrm>
          <a:off x="4932537" y="1784048"/>
          <a:ext cx="650525" cy="565673"/>
        </a:xfrm>
        <a:prstGeom prst="circularArrow">
          <a:avLst/>
        </a:prstGeom>
        <a:solidFill>
          <a:schemeClr val="accent3">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9ABF4AA-80AF-4CB6-B1BB-476027FB0A6E}">
      <dsp:nvSpPr>
        <dsp:cNvPr id="0" name=""/>
        <dsp:cNvSpPr/>
      </dsp:nvSpPr>
      <dsp:spPr>
        <a:xfrm rot="10800000">
          <a:off x="4932537" y="2001615"/>
          <a:ext cx="650525" cy="565673"/>
        </a:xfrm>
        <a:prstGeom prst="circularArrow">
          <a:avLst/>
        </a:prstGeom>
        <a:solidFill>
          <a:schemeClr val="accent3">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presOf axis="self"/>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5F11A3-021A-4771-8D50-D1763CDCA107}" type="datetimeFigureOut">
              <a:rPr lang="en-IN" smtClean="0"/>
              <a:t>29-01-2024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B5DDE9-ADC0-4799-A189-D2985D17183A}" type="slidenum">
              <a:rPr lang="en-IN" smtClean="0"/>
              <a:t>‹#›</a:t>
            </a:fld>
            <a:endParaRPr lang="en-IN"/>
          </a:p>
        </p:txBody>
      </p:sp>
    </p:spTree>
    <p:extLst>
      <p:ext uri="{BB962C8B-B14F-4D97-AF65-F5344CB8AC3E}">
        <p14:creationId xmlns:p14="http://schemas.microsoft.com/office/powerpoint/2010/main" val="28140772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7B5DDE9-ADC0-4799-A189-D2985D17183A}" type="slidenum">
              <a:rPr lang="en-IN" smtClean="0"/>
              <a:t>2</a:t>
            </a:fld>
            <a:endParaRPr lang="en-IN"/>
          </a:p>
        </p:txBody>
      </p:sp>
    </p:spTree>
    <p:extLst>
      <p:ext uri="{BB962C8B-B14F-4D97-AF65-F5344CB8AC3E}">
        <p14:creationId xmlns:p14="http://schemas.microsoft.com/office/powerpoint/2010/main" val="1188137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auto"/>
            <a:r>
              <a:rPr lang="en-US" sz="1200" b="1" kern="1200" dirty="0" smtClean="0">
                <a:solidFill>
                  <a:schemeClr val="tx1"/>
                </a:solidFill>
                <a:effectLst/>
                <a:latin typeface="+mn-lt"/>
                <a:ea typeface="+mn-ea"/>
                <a:cs typeface="+mn-cs"/>
              </a:rPr>
              <a:t>1. Expertise in HR Management: A Game-Changing Advantage</a:t>
            </a:r>
            <a:endParaRPr lang="en-US" sz="1200" kern="1200" dirty="0" smtClean="0">
              <a:solidFill>
                <a:schemeClr val="tx1"/>
              </a:solidFill>
              <a:effectLst/>
              <a:latin typeface="+mn-lt"/>
              <a:ea typeface="+mn-ea"/>
              <a:cs typeface="+mn-cs"/>
            </a:endParaRPr>
          </a:p>
          <a:p>
            <a:pPr fontAlgn="auto"/>
            <a:r>
              <a:rPr lang="en-US" sz="1200" kern="1200" dirty="0" smtClean="0">
                <a:solidFill>
                  <a:schemeClr val="tx1"/>
                </a:solidFill>
                <a:effectLst/>
                <a:latin typeface="+mn-lt"/>
                <a:ea typeface="+mn-ea"/>
                <a:cs typeface="+mn-cs"/>
              </a:rPr>
              <a:t>We are industry experts, possessing an in-depth understanding of HR management, encompassing employment laws, compensation and benefits, employee relations, and talent management. We will help enable you to navigate intricate HR challenges with confidence and make informed decisions that propel your organization forward.</a:t>
            </a:r>
          </a:p>
          <a:p>
            <a:pPr fontAlgn="auto"/>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pPr fontAlgn="auto"/>
            <a:r>
              <a:rPr lang="en-US" sz="1200" b="1" kern="1200" dirty="0" smtClean="0">
                <a:solidFill>
                  <a:schemeClr val="tx1"/>
                </a:solidFill>
                <a:effectLst/>
                <a:latin typeface="+mn-lt"/>
                <a:ea typeface="+mn-ea"/>
                <a:cs typeface="+mn-cs"/>
              </a:rPr>
              <a:t>2. A Cost-Efficient Solution: </a:t>
            </a:r>
            <a:r>
              <a:rPr lang="en-US" sz="1200" b="1" kern="1200" dirty="0" err="1" smtClean="0">
                <a:solidFill>
                  <a:schemeClr val="tx1"/>
                </a:solidFill>
                <a:effectLst/>
                <a:latin typeface="+mn-lt"/>
                <a:ea typeface="+mn-ea"/>
                <a:cs typeface="+mn-cs"/>
              </a:rPr>
              <a:t>Maximising</a:t>
            </a:r>
            <a:r>
              <a:rPr lang="en-US" sz="1200" b="1" kern="1200" dirty="0" smtClean="0">
                <a:solidFill>
                  <a:schemeClr val="tx1"/>
                </a:solidFill>
                <a:effectLst/>
                <a:latin typeface="+mn-lt"/>
                <a:ea typeface="+mn-ea"/>
                <a:cs typeface="+mn-cs"/>
              </a:rPr>
              <a:t> Value for Your Business</a:t>
            </a:r>
            <a:endParaRPr lang="en-US" sz="1200" kern="1200" dirty="0" smtClean="0">
              <a:solidFill>
                <a:schemeClr val="tx1"/>
              </a:solidFill>
              <a:effectLst/>
              <a:latin typeface="+mn-lt"/>
              <a:ea typeface="+mn-ea"/>
              <a:cs typeface="+mn-cs"/>
            </a:endParaRPr>
          </a:p>
          <a:p>
            <a:pPr fontAlgn="auto"/>
            <a:r>
              <a:rPr lang="en-US" sz="1200" kern="1200" dirty="0" smtClean="0">
                <a:solidFill>
                  <a:schemeClr val="tx1"/>
                </a:solidFill>
                <a:effectLst/>
                <a:latin typeface="+mn-lt"/>
                <a:ea typeface="+mn-ea"/>
                <a:cs typeface="+mn-cs"/>
              </a:rPr>
              <a:t>The financial aspect of HR management can be daunting for small businesses and non-profits. Instead of incurring the hefty cost of hiring a full-time HR manager or team, we will be a cost-effective alternative. You pay only for the services you require, resulting in significant savings on overhead costs associated with permanent hires.</a:t>
            </a:r>
          </a:p>
          <a:p>
            <a:pPr fontAlgn="auto"/>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pPr fontAlgn="auto"/>
            <a:r>
              <a:rPr lang="en-US" sz="1200" b="1" kern="1200" dirty="0" smtClean="0">
                <a:solidFill>
                  <a:schemeClr val="tx1"/>
                </a:solidFill>
                <a:effectLst/>
                <a:latin typeface="+mn-lt"/>
                <a:ea typeface="+mn-ea"/>
                <a:cs typeface="+mn-cs"/>
              </a:rPr>
              <a:t>3. Safeguarding Compliance: Shielding Your Business from Risks</a:t>
            </a:r>
            <a:endParaRPr lang="en-US" sz="1200" kern="1200" dirty="0" smtClean="0">
              <a:solidFill>
                <a:schemeClr val="tx1"/>
              </a:solidFill>
              <a:effectLst/>
              <a:latin typeface="+mn-lt"/>
              <a:ea typeface="+mn-ea"/>
              <a:cs typeface="+mn-cs"/>
            </a:endParaRPr>
          </a:p>
          <a:p>
            <a:pPr fontAlgn="auto"/>
            <a:r>
              <a:rPr lang="en-US" sz="1200" kern="1200" dirty="0" smtClean="0">
                <a:solidFill>
                  <a:schemeClr val="tx1"/>
                </a:solidFill>
                <a:effectLst/>
                <a:latin typeface="+mn-lt"/>
                <a:ea typeface="+mn-ea"/>
                <a:cs typeface="+mn-cs"/>
              </a:rPr>
              <a:t>In the dynamic landscape of employment laws and regulations, compliance is non-negotiable. We will help you shield your business from potential penalties and legal ramifications.</a:t>
            </a:r>
          </a:p>
          <a:p>
            <a:pPr fontAlgn="auto"/>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pPr fontAlgn="auto"/>
            <a:r>
              <a:rPr lang="en-US" sz="1200" b="1" kern="1200" dirty="0" smtClean="0">
                <a:solidFill>
                  <a:schemeClr val="tx1"/>
                </a:solidFill>
                <a:effectLst/>
                <a:latin typeface="+mn-lt"/>
                <a:ea typeface="+mn-ea"/>
                <a:cs typeface="+mn-cs"/>
              </a:rPr>
              <a:t>4. Engage and Retain: A Pathway to Success</a:t>
            </a:r>
            <a:endParaRPr lang="en-US" sz="1200" kern="1200" dirty="0" smtClean="0">
              <a:solidFill>
                <a:schemeClr val="tx1"/>
              </a:solidFill>
              <a:effectLst/>
              <a:latin typeface="+mn-lt"/>
              <a:ea typeface="+mn-ea"/>
              <a:cs typeface="+mn-cs"/>
            </a:endParaRPr>
          </a:p>
          <a:p>
            <a:pPr fontAlgn="auto"/>
            <a:r>
              <a:rPr lang="en-US" sz="1200" kern="1200" dirty="0" smtClean="0">
                <a:solidFill>
                  <a:schemeClr val="tx1"/>
                </a:solidFill>
                <a:effectLst/>
                <a:latin typeface="+mn-lt"/>
                <a:ea typeface="+mn-ea"/>
                <a:cs typeface="+mn-cs"/>
              </a:rPr>
              <a:t>We</a:t>
            </a:r>
            <a:r>
              <a:rPr lang="en-US" sz="1200" kern="1200" baseline="0" dirty="0" smtClean="0">
                <a:solidFill>
                  <a:schemeClr val="tx1"/>
                </a:solidFill>
                <a:effectLst/>
                <a:latin typeface="+mn-lt"/>
                <a:ea typeface="+mn-ea"/>
                <a:cs typeface="+mn-cs"/>
              </a:rPr>
              <a:t> will help </a:t>
            </a:r>
            <a:r>
              <a:rPr lang="en-US" sz="1200" kern="1200" dirty="0" smtClean="0">
                <a:solidFill>
                  <a:schemeClr val="tx1"/>
                </a:solidFill>
                <a:effectLst/>
                <a:latin typeface="+mn-lt"/>
                <a:ea typeface="+mn-ea"/>
                <a:cs typeface="+mn-cs"/>
              </a:rPr>
              <a:t>in developing and implementing strategies that elevate engagement levels and foster loyalty, such as innovative performance management systems, </a:t>
            </a:r>
            <a:r>
              <a:rPr lang="en-US" sz="1200" kern="1200" dirty="0" err="1" smtClean="0">
                <a:solidFill>
                  <a:schemeClr val="tx1"/>
                </a:solidFill>
                <a:effectLst/>
                <a:latin typeface="+mn-lt"/>
                <a:ea typeface="+mn-ea"/>
                <a:cs typeface="+mn-cs"/>
              </a:rPr>
              <a:t>personalised</a:t>
            </a:r>
            <a:r>
              <a:rPr lang="en-US" sz="1200" kern="1200" dirty="0" smtClean="0">
                <a:solidFill>
                  <a:schemeClr val="tx1"/>
                </a:solidFill>
                <a:effectLst/>
                <a:latin typeface="+mn-lt"/>
                <a:ea typeface="+mn-ea"/>
                <a:cs typeface="+mn-cs"/>
              </a:rPr>
              <a:t> career development plans, and a culture of recognition and rewards. </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pPr fontAlgn="auto"/>
            <a:r>
              <a:rPr lang="en-US" sz="1200" b="1" kern="1200" dirty="0" smtClean="0">
                <a:solidFill>
                  <a:schemeClr val="tx1"/>
                </a:solidFill>
                <a:effectLst/>
                <a:latin typeface="+mn-lt"/>
                <a:ea typeface="+mn-ea"/>
                <a:cs typeface="+mn-cs"/>
              </a:rPr>
              <a:t>5. Objective Guidance: A Fresh Perspective</a:t>
            </a:r>
            <a:endParaRPr lang="en-US" sz="1200" kern="1200" dirty="0" smtClean="0">
              <a:solidFill>
                <a:schemeClr val="tx1"/>
              </a:solidFill>
              <a:effectLst/>
              <a:latin typeface="+mn-lt"/>
              <a:ea typeface="+mn-ea"/>
              <a:cs typeface="+mn-cs"/>
            </a:endParaRPr>
          </a:p>
          <a:p>
            <a:pPr fontAlgn="auto"/>
            <a:r>
              <a:rPr lang="en-US" sz="1200" kern="1200" dirty="0" smtClean="0">
                <a:solidFill>
                  <a:schemeClr val="tx1"/>
                </a:solidFill>
                <a:effectLst/>
                <a:latin typeface="+mn-lt"/>
                <a:ea typeface="+mn-ea"/>
                <a:cs typeface="+mn-cs"/>
              </a:rPr>
              <a:t>We will offer impartial insights into HR matters. This objectivity proves particularly beneficial when handling delicate issues, such as performance management, disciplinary actions, or terminations.</a:t>
            </a:r>
          </a:p>
          <a:p>
            <a:pPr fontAlgn="auto"/>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pPr fontAlgn="auto"/>
            <a:r>
              <a:rPr lang="en-US" sz="1200" b="1" kern="1200" dirty="0" smtClean="0">
                <a:solidFill>
                  <a:schemeClr val="tx1"/>
                </a:solidFill>
                <a:effectLst/>
                <a:latin typeface="+mn-lt"/>
                <a:ea typeface="+mn-ea"/>
                <a:cs typeface="+mn-cs"/>
              </a:rPr>
              <a:t>6. Focus on Core Business: Fueling Growth and Success</a:t>
            </a:r>
            <a:endParaRPr lang="en-US" sz="1200" kern="1200" dirty="0" smtClean="0">
              <a:solidFill>
                <a:schemeClr val="tx1"/>
              </a:solidFill>
              <a:effectLst/>
              <a:latin typeface="+mn-lt"/>
              <a:ea typeface="+mn-ea"/>
              <a:cs typeface="+mn-cs"/>
            </a:endParaRPr>
          </a:p>
          <a:p>
            <a:pPr fontAlgn="auto"/>
            <a:r>
              <a:rPr lang="en-US" sz="1200" kern="1200" dirty="0" smtClean="0">
                <a:solidFill>
                  <a:schemeClr val="tx1"/>
                </a:solidFill>
                <a:effectLst/>
                <a:latin typeface="+mn-lt"/>
                <a:ea typeface="+mn-ea"/>
                <a:cs typeface="+mn-cs"/>
              </a:rPr>
              <a:t>By entrusting HR responsibilities to us, you liberate your resources and valuable time, enabling a relentless focus on core business functions.</a:t>
            </a:r>
            <a:br>
              <a:rPr lang="en-US" sz="1200" kern="1200" dirty="0" smtClean="0">
                <a:solidFill>
                  <a:schemeClr val="tx1"/>
                </a:solidFill>
                <a:effectLst/>
                <a:latin typeface="+mn-lt"/>
                <a:ea typeface="+mn-ea"/>
                <a:cs typeface="+mn-cs"/>
              </a:rPr>
            </a:br>
            <a:endParaRPr lang="en-IN" b="1" dirty="0"/>
          </a:p>
        </p:txBody>
      </p:sp>
      <p:sp>
        <p:nvSpPr>
          <p:cNvPr id="4" name="Slide Number Placeholder 3"/>
          <p:cNvSpPr>
            <a:spLocks noGrp="1"/>
          </p:cNvSpPr>
          <p:nvPr>
            <p:ph type="sldNum" sz="quarter" idx="10"/>
          </p:nvPr>
        </p:nvSpPr>
        <p:spPr/>
        <p:txBody>
          <a:bodyPr/>
          <a:lstStyle/>
          <a:p>
            <a:fld id="{17B5DDE9-ADC0-4799-A189-D2985D17183A}" type="slidenum">
              <a:rPr lang="en-IN" smtClean="0"/>
              <a:t>3</a:t>
            </a:fld>
            <a:endParaRPr lang="en-IN"/>
          </a:p>
        </p:txBody>
      </p:sp>
    </p:spTree>
    <p:extLst>
      <p:ext uri="{BB962C8B-B14F-4D97-AF65-F5344CB8AC3E}">
        <p14:creationId xmlns:p14="http://schemas.microsoft.com/office/powerpoint/2010/main" val="17981932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17B5DDE9-ADC0-4799-A189-D2985D17183A}" type="slidenum">
              <a:rPr lang="en-IN" smtClean="0"/>
              <a:t>5</a:t>
            </a:fld>
            <a:endParaRPr lang="en-IN"/>
          </a:p>
        </p:txBody>
      </p:sp>
    </p:spTree>
    <p:extLst>
      <p:ext uri="{BB962C8B-B14F-4D97-AF65-F5344CB8AC3E}">
        <p14:creationId xmlns:p14="http://schemas.microsoft.com/office/powerpoint/2010/main" val="373260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A3A4061-D807-4E93-810E-6287AC5D3141}" type="datetimeFigureOut">
              <a:rPr lang="en-IN" smtClean="0"/>
              <a:t>29-01-2024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29A854-1DE6-436C-B4DC-A028F85C4FF3}" type="slidenum">
              <a:rPr lang="en-IN" smtClean="0"/>
              <a:t>‹#›</a:t>
            </a:fld>
            <a:endParaRPr lang="en-IN"/>
          </a:p>
        </p:txBody>
      </p:sp>
    </p:spTree>
    <p:extLst>
      <p:ext uri="{BB962C8B-B14F-4D97-AF65-F5344CB8AC3E}">
        <p14:creationId xmlns:p14="http://schemas.microsoft.com/office/powerpoint/2010/main" val="3445479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A3A4061-D807-4E93-810E-6287AC5D3141}" type="datetimeFigureOut">
              <a:rPr lang="en-IN" smtClean="0"/>
              <a:t>29-01-2024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29A854-1DE6-436C-B4DC-A028F85C4FF3}" type="slidenum">
              <a:rPr lang="en-IN" smtClean="0"/>
              <a:t>‹#›</a:t>
            </a:fld>
            <a:endParaRPr lang="en-IN"/>
          </a:p>
        </p:txBody>
      </p:sp>
    </p:spTree>
    <p:extLst>
      <p:ext uri="{BB962C8B-B14F-4D97-AF65-F5344CB8AC3E}">
        <p14:creationId xmlns:p14="http://schemas.microsoft.com/office/powerpoint/2010/main" val="3638016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A3A4061-D807-4E93-810E-6287AC5D3141}" type="datetimeFigureOut">
              <a:rPr lang="en-IN" smtClean="0"/>
              <a:t>29-01-2024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29A854-1DE6-436C-B4DC-A028F85C4FF3}" type="slidenum">
              <a:rPr lang="en-IN" smtClean="0"/>
              <a:t>‹#›</a:t>
            </a:fld>
            <a:endParaRPr lang="en-IN"/>
          </a:p>
        </p:txBody>
      </p:sp>
    </p:spTree>
    <p:extLst>
      <p:ext uri="{BB962C8B-B14F-4D97-AF65-F5344CB8AC3E}">
        <p14:creationId xmlns:p14="http://schemas.microsoft.com/office/powerpoint/2010/main" val="4770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A3A4061-D807-4E93-810E-6287AC5D3141}" type="datetimeFigureOut">
              <a:rPr lang="en-IN" smtClean="0"/>
              <a:t>29-01-2024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29A854-1DE6-436C-B4DC-A028F85C4FF3}" type="slidenum">
              <a:rPr lang="en-IN" smtClean="0"/>
              <a:t>‹#›</a:t>
            </a:fld>
            <a:endParaRPr lang="en-IN"/>
          </a:p>
        </p:txBody>
      </p:sp>
    </p:spTree>
    <p:extLst>
      <p:ext uri="{BB962C8B-B14F-4D97-AF65-F5344CB8AC3E}">
        <p14:creationId xmlns:p14="http://schemas.microsoft.com/office/powerpoint/2010/main" val="366709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3A4061-D807-4E93-810E-6287AC5D3141}" type="datetimeFigureOut">
              <a:rPr lang="en-IN" smtClean="0"/>
              <a:t>29-01-2024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529A854-1DE6-436C-B4DC-A028F85C4FF3}" type="slidenum">
              <a:rPr lang="en-IN" smtClean="0"/>
              <a:t>‹#›</a:t>
            </a:fld>
            <a:endParaRPr lang="en-IN"/>
          </a:p>
        </p:txBody>
      </p:sp>
    </p:spTree>
    <p:extLst>
      <p:ext uri="{BB962C8B-B14F-4D97-AF65-F5344CB8AC3E}">
        <p14:creationId xmlns:p14="http://schemas.microsoft.com/office/powerpoint/2010/main" val="1629986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A3A4061-D807-4E93-810E-6287AC5D3141}" type="datetimeFigureOut">
              <a:rPr lang="en-IN" smtClean="0"/>
              <a:t>29-01-2024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29A854-1DE6-436C-B4DC-A028F85C4FF3}" type="slidenum">
              <a:rPr lang="en-IN" smtClean="0"/>
              <a:t>‹#›</a:t>
            </a:fld>
            <a:endParaRPr lang="en-IN"/>
          </a:p>
        </p:txBody>
      </p:sp>
    </p:spTree>
    <p:extLst>
      <p:ext uri="{BB962C8B-B14F-4D97-AF65-F5344CB8AC3E}">
        <p14:creationId xmlns:p14="http://schemas.microsoft.com/office/powerpoint/2010/main" val="3452758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A3A4061-D807-4E93-810E-6287AC5D3141}" type="datetimeFigureOut">
              <a:rPr lang="en-IN" smtClean="0"/>
              <a:t>29-01-2024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529A854-1DE6-436C-B4DC-A028F85C4FF3}" type="slidenum">
              <a:rPr lang="en-IN" smtClean="0"/>
              <a:t>‹#›</a:t>
            </a:fld>
            <a:endParaRPr lang="en-IN"/>
          </a:p>
        </p:txBody>
      </p:sp>
    </p:spTree>
    <p:extLst>
      <p:ext uri="{BB962C8B-B14F-4D97-AF65-F5344CB8AC3E}">
        <p14:creationId xmlns:p14="http://schemas.microsoft.com/office/powerpoint/2010/main" val="3308836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A3A4061-D807-4E93-810E-6287AC5D3141}" type="datetimeFigureOut">
              <a:rPr lang="en-IN" smtClean="0"/>
              <a:t>29-01-2024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529A854-1DE6-436C-B4DC-A028F85C4FF3}" type="slidenum">
              <a:rPr lang="en-IN" smtClean="0"/>
              <a:t>‹#›</a:t>
            </a:fld>
            <a:endParaRPr lang="en-IN"/>
          </a:p>
        </p:txBody>
      </p:sp>
    </p:spTree>
    <p:extLst>
      <p:ext uri="{BB962C8B-B14F-4D97-AF65-F5344CB8AC3E}">
        <p14:creationId xmlns:p14="http://schemas.microsoft.com/office/powerpoint/2010/main" val="16444879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A4061-D807-4E93-810E-6287AC5D3141}" type="datetimeFigureOut">
              <a:rPr lang="en-IN" smtClean="0"/>
              <a:t>29-01-2024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529A854-1DE6-436C-B4DC-A028F85C4FF3}" type="slidenum">
              <a:rPr lang="en-IN" smtClean="0"/>
              <a:t>‹#›</a:t>
            </a:fld>
            <a:endParaRPr lang="en-IN"/>
          </a:p>
        </p:txBody>
      </p:sp>
    </p:spTree>
    <p:extLst>
      <p:ext uri="{BB962C8B-B14F-4D97-AF65-F5344CB8AC3E}">
        <p14:creationId xmlns:p14="http://schemas.microsoft.com/office/powerpoint/2010/main" val="1547212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3A4061-D807-4E93-810E-6287AC5D3141}" type="datetimeFigureOut">
              <a:rPr lang="en-IN" smtClean="0"/>
              <a:t>29-01-2024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29A854-1DE6-436C-B4DC-A028F85C4FF3}" type="slidenum">
              <a:rPr lang="en-IN" smtClean="0"/>
              <a:t>‹#›</a:t>
            </a:fld>
            <a:endParaRPr lang="en-IN"/>
          </a:p>
        </p:txBody>
      </p:sp>
    </p:spTree>
    <p:extLst>
      <p:ext uri="{BB962C8B-B14F-4D97-AF65-F5344CB8AC3E}">
        <p14:creationId xmlns:p14="http://schemas.microsoft.com/office/powerpoint/2010/main" val="42715519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A3A4061-D807-4E93-810E-6287AC5D3141}" type="datetimeFigureOut">
              <a:rPr lang="en-IN" smtClean="0"/>
              <a:t>29-01-2024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529A854-1DE6-436C-B4DC-A028F85C4FF3}" type="slidenum">
              <a:rPr lang="en-IN" smtClean="0"/>
              <a:t>‹#›</a:t>
            </a:fld>
            <a:endParaRPr lang="en-IN"/>
          </a:p>
        </p:txBody>
      </p:sp>
    </p:spTree>
    <p:extLst>
      <p:ext uri="{BB962C8B-B14F-4D97-AF65-F5344CB8AC3E}">
        <p14:creationId xmlns:p14="http://schemas.microsoft.com/office/powerpoint/2010/main" val="1769841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A4061-D807-4E93-810E-6287AC5D3141}" type="datetimeFigureOut">
              <a:rPr lang="en-IN" smtClean="0"/>
              <a:t>29-01-2024</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29A854-1DE6-436C-B4DC-A028F85C4FF3}" type="slidenum">
              <a:rPr lang="en-IN" smtClean="0"/>
              <a:t>‹#›</a:t>
            </a:fld>
            <a:endParaRPr lang="en-IN"/>
          </a:p>
        </p:txBody>
      </p:sp>
    </p:spTree>
    <p:extLst>
      <p:ext uri="{BB962C8B-B14F-4D97-AF65-F5344CB8AC3E}">
        <p14:creationId xmlns:p14="http://schemas.microsoft.com/office/powerpoint/2010/main" val="13151733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Human Resources Consultancy</a:t>
            </a:r>
            <a:endParaRPr lang="en-IN" dirty="0"/>
          </a:p>
        </p:txBody>
      </p:sp>
      <p:sp>
        <p:nvSpPr>
          <p:cNvPr id="3" name="Subtitle 2"/>
          <p:cNvSpPr>
            <a:spLocks noGrp="1"/>
          </p:cNvSpPr>
          <p:nvPr>
            <p:ph type="subTitle" idx="1"/>
          </p:nvPr>
        </p:nvSpPr>
        <p:spPr/>
        <p:txBody>
          <a:bodyPr/>
          <a:lstStyle/>
          <a:p>
            <a:r>
              <a:rPr lang="en-US" dirty="0" smtClean="0"/>
              <a:t>By Idaarah HQHB</a:t>
            </a:r>
            <a:endParaRPr lang="en-IN" dirty="0"/>
          </a:p>
        </p:txBody>
      </p:sp>
    </p:spTree>
    <p:extLst>
      <p:ext uri="{BB962C8B-B14F-4D97-AF65-F5344CB8AC3E}">
        <p14:creationId xmlns:p14="http://schemas.microsoft.com/office/powerpoint/2010/main" val="2751121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HR important for your business?</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61717638"/>
              </p:ext>
            </p:extLst>
          </p:nvPr>
        </p:nvGraphicFramePr>
        <p:xfrm>
          <a:off x="838199" y="1348353"/>
          <a:ext cx="10692539" cy="51919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86666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1" nodeType="afterEffect">
                                  <p:stCondLst>
                                    <p:cond delay="0"/>
                                  </p:stCondLst>
                                  <p:childTnLst>
                                    <p:set>
                                      <p:cBhvr>
                                        <p:cTn id="6" dur="1" fill="hold">
                                          <p:stCondLst>
                                            <p:cond delay="0"/>
                                          </p:stCondLst>
                                        </p:cTn>
                                        <p:tgtEl>
                                          <p:spTgt spid="4">
                                            <p:graphicEl>
                                              <a:dgm id="{5DE4E7BF-E0D9-4352-BAE7-BB25FA01A5D7}"/>
                                            </p:graphicEl>
                                          </p:spTgt>
                                        </p:tgtEl>
                                        <p:attrNameLst>
                                          <p:attrName>style.visibility</p:attrName>
                                        </p:attrNameLst>
                                      </p:cBhvr>
                                      <p:to>
                                        <p:strVal val="visible"/>
                                      </p:to>
                                    </p:set>
                                    <p:animEffect transition="in" filter="fade">
                                      <p:cBhvr>
                                        <p:cTn id="7" dur="1000"/>
                                        <p:tgtEl>
                                          <p:spTgt spid="4">
                                            <p:graphicEl>
                                              <a:dgm id="{5DE4E7BF-E0D9-4352-BAE7-BB25FA01A5D7}"/>
                                            </p:graphicEl>
                                          </p:spTgt>
                                        </p:tgtEl>
                                      </p:cBhvr>
                                    </p:animEffect>
                                    <p:anim calcmode="lin" valueType="num">
                                      <p:cBhvr>
                                        <p:cTn id="8" dur="1000" fill="hold"/>
                                        <p:tgtEl>
                                          <p:spTgt spid="4">
                                            <p:graphicEl>
                                              <a:dgm id="{5DE4E7BF-E0D9-4352-BAE7-BB25FA01A5D7}"/>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5DE4E7BF-E0D9-4352-BAE7-BB25FA01A5D7}"/>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1" nodeType="withEffect">
                                  <p:stCondLst>
                                    <p:cond delay="0"/>
                                  </p:stCondLst>
                                  <p:childTnLst>
                                    <p:set>
                                      <p:cBhvr>
                                        <p:cTn id="11" dur="1" fill="hold">
                                          <p:stCondLst>
                                            <p:cond delay="0"/>
                                          </p:stCondLst>
                                        </p:cTn>
                                        <p:tgtEl>
                                          <p:spTgt spid="4">
                                            <p:graphicEl>
                                              <a:dgm id="{FBB212D6-6561-4C47-A435-CDD1F1006CD5}"/>
                                            </p:graphicEl>
                                          </p:spTgt>
                                        </p:tgtEl>
                                        <p:attrNameLst>
                                          <p:attrName>style.visibility</p:attrName>
                                        </p:attrNameLst>
                                      </p:cBhvr>
                                      <p:to>
                                        <p:strVal val="visible"/>
                                      </p:to>
                                    </p:set>
                                    <p:animEffect transition="in" filter="fade">
                                      <p:cBhvr>
                                        <p:cTn id="12" dur="1000"/>
                                        <p:tgtEl>
                                          <p:spTgt spid="4">
                                            <p:graphicEl>
                                              <a:dgm id="{FBB212D6-6561-4C47-A435-CDD1F1006CD5}"/>
                                            </p:graphicEl>
                                          </p:spTgt>
                                        </p:tgtEl>
                                      </p:cBhvr>
                                    </p:animEffect>
                                    <p:anim calcmode="lin" valueType="num">
                                      <p:cBhvr>
                                        <p:cTn id="13" dur="1000" fill="hold"/>
                                        <p:tgtEl>
                                          <p:spTgt spid="4">
                                            <p:graphicEl>
                                              <a:dgm id="{FBB212D6-6561-4C47-A435-CDD1F1006CD5}"/>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FBB212D6-6561-4C47-A435-CDD1F1006CD5}"/>
                                            </p:graphic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26" presetClass="emph" presetSubtype="0" fill="hold" grpId="0" nodeType="afterEffect">
                                  <p:stCondLst>
                                    <p:cond delay="0"/>
                                  </p:stCondLst>
                                  <p:childTnLst>
                                    <p:animEffect transition="out" filter="fade">
                                      <p:cBhvr>
                                        <p:cTn id="17" dur="500" tmFilter="0, 0; .2, .5; .8, .5; 1, 0"/>
                                        <p:tgtEl>
                                          <p:spTgt spid="4">
                                            <p:graphicEl>
                                              <a:dgm id="{5DE4E7BF-E0D9-4352-BAE7-BB25FA01A5D7}"/>
                                            </p:graphicEl>
                                          </p:spTgt>
                                        </p:tgtEl>
                                      </p:cBhvr>
                                    </p:animEffect>
                                    <p:animScale>
                                      <p:cBhvr>
                                        <p:cTn id="18" dur="250" autoRev="1" fill="hold"/>
                                        <p:tgtEl>
                                          <p:spTgt spid="4">
                                            <p:graphicEl>
                                              <a:dgm id="{5DE4E7BF-E0D9-4352-BAE7-BB25FA01A5D7}"/>
                                            </p:graphicEl>
                                          </p:spTgt>
                                        </p:tgtEl>
                                      </p:cBhvr>
                                      <p:by x="105000" y="105000"/>
                                    </p:animScale>
                                  </p:childTnLst>
                                </p:cTn>
                              </p:par>
                              <p:par>
                                <p:cTn id="19" presetID="26" presetClass="emph" presetSubtype="0" fill="hold" grpId="0" nodeType="withEffect">
                                  <p:stCondLst>
                                    <p:cond delay="0"/>
                                  </p:stCondLst>
                                  <p:childTnLst>
                                    <p:animEffect transition="out" filter="fade">
                                      <p:cBhvr>
                                        <p:cTn id="20" dur="500" tmFilter="0, 0; .2, .5; .8, .5; 1, 0"/>
                                        <p:tgtEl>
                                          <p:spTgt spid="4">
                                            <p:graphicEl>
                                              <a:dgm id="{FBB212D6-6561-4C47-A435-CDD1F1006CD5}"/>
                                            </p:graphicEl>
                                          </p:spTgt>
                                        </p:tgtEl>
                                      </p:cBhvr>
                                    </p:animEffect>
                                    <p:animScale>
                                      <p:cBhvr>
                                        <p:cTn id="21" dur="250" autoRev="1" fill="hold"/>
                                        <p:tgtEl>
                                          <p:spTgt spid="4">
                                            <p:graphicEl>
                                              <a:dgm id="{FBB212D6-6561-4C47-A435-CDD1F1006CD5}"/>
                                            </p:graphicEl>
                                          </p:spTgt>
                                        </p:tgtEl>
                                      </p:cBhvr>
                                      <p:by x="105000" y="105000"/>
                                    </p:animScale>
                                  </p:childTnLst>
                                </p:cTn>
                              </p:par>
                            </p:childTnLst>
                          </p:cTn>
                        </p:par>
                        <p:par>
                          <p:cTn id="22" fill="hold">
                            <p:stCondLst>
                              <p:cond delay="1500"/>
                            </p:stCondLst>
                            <p:childTnLst>
                              <p:par>
                                <p:cTn id="23" presetID="42" presetClass="entr" presetSubtype="0" fill="hold" grpId="1" nodeType="afterEffect">
                                  <p:stCondLst>
                                    <p:cond delay="0"/>
                                  </p:stCondLst>
                                  <p:childTnLst>
                                    <p:set>
                                      <p:cBhvr>
                                        <p:cTn id="24" dur="1" fill="hold">
                                          <p:stCondLst>
                                            <p:cond delay="0"/>
                                          </p:stCondLst>
                                        </p:cTn>
                                        <p:tgtEl>
                                          <p:spTgt spid="4">
                                            <p:graphicEl>
                                              <a:dgm id="{9BCB91A0-707C-4B97-B9CB-C915B9752D37}"/>
                                            </p:graphicEl>
                                          </p:spTgt>
                                        </p:tgtEl>
                                        <p:attrNameLst>
                                          <p:attrName>style.visibility</p:attrName>
                                        </p:attrNameLst>
                                      </p:cBhvr>
                                      <p:to>
                                        <p:strVal val="visible"/>
                                      </p:to>
                                    </p:set>
                                    <p:animEffect transition="in" filter="fade">
                                      <p:cBhvr>
                                        <p:cTn id="25" dur="1000"/>
                                        <p:tgtEl>
                                          <p:spTgt spid="4">
                                            <p:graphicEl>
                                              <a:dgm id="{9BCB91A0-707C-4B97-B9CB-C915B9752D37}"/>
                                            </p:graphicEl>
                                          </p:spTgt>
                                        </p:tgtEl>
                                      </p:cBhvr>
                                    </p:animEffect>
                                    <p:anim calcmode="lin" valueType="num">
                                      <p:cBhvr>
                                        <p:cTn id="26" dur="1000" fill="hold"/>
                                        <p:tgtEl>
                                          <p:spTgt spid="4">
                                            <p:graphicEl>
                                              <a:dgm id="{9BCB91A0-707C-4B97-B9CB-C915B9752D37}"/>
                                            </p:graphicEl>
                                          </p:spTgt>
                                        </p:tgtEl>
                                        <p:attrNameLst>
                                          <p:attrName>ppt_x</p:attrName>
                                        </p:attrNameLst>
                                      </p:cBhvr>
                                      <p:tavLst>
                                        <p:tav tm="0">
                                          <p:val>
                                            <p:strVal val="#ppt_x"/>
                                          </p:val>
                                        </p:tav>
                                        <p:tav tm="100000">
                                          <p:val>
                                            <p:strVal val="#ppt_x"/>
                                          </p:val>
                                        </p:tav>
                                      </p:tavLst>
                                    </p:anim>
                                    <p:anim calcmode="lin" valueType="num">
                                      <p:cBhvr>
                                        <p:cTn id="27" dur="1000" fill="hold"/>
                                        <p:tgtEl>
                                          <p:spTgt spid="4">
                                            <p:graphicEl>
                                              <a:dgm id="{9BCB91A0-707C-4B97-B9CB-C915B9752D37}"/>
                                            </p:graphicEl>
                                          </p:spTgt>
                                        </p:tgtEl>
                                        <p:attrNameLst>
                                          <p:attrName>ppt_y</p:attrName>
                                        </p:attrNameLst>
                                      </p:cBhvr>
                                      <p:tavLst>
                                        <p:tav tm="0">
                                          <p:val>
                                            <p:strVal val="#ppt_y+.1"/>
                                          </p:val>
                                        </p:tav>
                                        <p:tav tm="100000">
                                          <p:val>
                                            <p:strVal val="#ppt_y"/>
                                          </p:val>
                                        </p:tav>
                                      </p:tavLst>
                                    </p:anim>
                                  </p:childTnLst>
                                </p:cTn>
                              </p:par>
                              <p:par>
                                <p:cTn id="28" presetID="42" presetClass="entr" presetSubtype="0" fill="hold" grpId="1" nodeType="withEffect">
                                  <p:stCondLst>
                                    <p:cond delay="0"/>
                                  </p:stCondLst>
                                  <p:childTnLst>
                                    <p:set>
                                      <p:cBhvr>
                                        <p:cTn id="29" dur="1" fill="hold">
                                          <p:stCondLst>
                                            <p:cond delay="0"/>
                                          </p:stCondLst>
                                        </p:cTn>
                                        <p:tgtEl>
                                          <p:spTgt spid="4">
                                            <p:graphicEl>
                                              <a:dgm id="{7E353C7F-AFB7-410D-94D3-CC0F90FC279E}"/>
                                            </p:graphicEl>
                                          </p:spTgt>
                                        </p:tgtEl>
                                        <p:attrNameLst>
                                          <p:attrName>style.visibility</p:attrName>
                                        </p:attrNameLst>
                                      </p:cBhvr>
                                      <p:to>
                                        <p:strVal val="visible"/>
                                      </p:to>
                                    </p:set>
                                    <p:animEffect transition="in" filter="fade">
                                      <p:cBhvr>
                                        <p:cTn id="30" dur="1000"/>
                                        <p:tgtEl>
                                          <p:spTgt spid="4">
                                            <p:graphicEl>
                                              <a:dgm id="{7E353C7F-AFB7-410D-94D3-CC0F90FC279E}"/>
                                            </p:graphicEl>
                                          </p:spTgt>
                                        </p:tgtEl>
                                      </p:cBhvr>
                                    </p:animEffect>
                                    <p:anim calcmode="lin" valueType="num">
                                      <p:cBhvr>
                                        <p:cTn id="31" dur="1000" fill="hold"/>
                                        <p:tgtEl>
                                          <p:spTgt spid="4">
                                            <p:graphicEl>
                                              <a:dgm id="{7E353C7F-AFB7-410D-94D3-CC0F90FC279E}"/>
                                            </p:graphicEl>
                                          </p:spTgt>
                                        </p:tgtEl>
                                        <p:attrNameLst>
                                          <p:attrName>ppt_x</p:attrName>
                                        </p:attrNameLst>
                                      </p:cBhvr>
                                      <p:tavLst>
                                        <p:tav tm="0">
                                          <p:val>
                                            <p:strVal val="#ppt_x"/>
                                          </p:val>
                                        </p:tav>
                                        <p:tav tm="100000">
                                          <p:val>
                                            <p:strVal val="#ppt_x"/>
                                          </p:val>
                                        </p:tav>
                                      </p:tavLst>
                                    </p:anim>
                                    <p:anim calcmode="lin" valueType="num">
                                      <p:cBhvr>
                                        <p:cTn id="32" dur="1000" fill="hold"/>
                                        <p:tgtEl>
                                          <p:spTgt spid="4">
                                            <p:graphicEl>
                                              <a:dgm id="{7E353C7F-AFB7-410D-94D3-CC0F90FC279E}"/>
                                            </p:graphicEl>
                                          </p:spTgt>
                                        </p:tgtEl>
                                        <p:attrNameLst>
                                          <p:attrName>ppt_y</p:attrName>
                                        </p:attrNameLst>
                                      </p:cBhvr>
                                      <p:tavLst>
                                        <p:tav tm="0">
                                          <p:val>
                                            <p:strVal val="#ppt_y+.1"/>
                                          </p:val>
                                        </p:tav>
                                        <p:tav tm="100000">
                                          <p:val>
                                            <p:strVal val="#ppt_y"/>
                                          </p:val>
                                        </p:tav>
                                      </p:tavLst>
                                    </p:anim>
                                  </p:childTnLst>
                                </p:cTn>
                              </p:par>
                            </p:childTnLst>
                          </p:cTn>
                        </p:par>
                        <p:par>
                          <p:cTn id="33" fill="hold">
                            <p:stCondLst>
                              <p:cond delay="2500"/>
                            </p:stCondLst>
                            <p:childTnLst>
                              <p:par>
                                <p:cTn id="34" presetID="26" presetClass="emph" presetSubtype="0" fill="hold" grpId="0" nodeType="afterEffect">
                                  <p:stCondLst>
                                    <p:cond delay="0"/>
                                  </p:stCondLst>
                                  <p:childTnLst>
                                    <p:animEffect transition="out" filter="fade">
                                      <p:cBhvr>
                                        <p:cTn id="35" dur="500" tmFilter="0, 0; .2, .5; .8, .5; 1, 0"/>
                                        <p:tgtEl>
                                          <p:spTgt spid="4">
                                            <p:graphicEl>
                                              <a:dgm id="{9BCB91A0-707C-4B97-B9CB-C915B9752D37}"/>
                                            </p:graphicEl>
                                          </p:spTgt>
                                        </p:tgtEl>
                                      </p:cBhvr>
                                    </p:animEffect>
                                    <p:animScale>
                                      <p:cBhvr>
                                        <p:cTn id="36" dur="250" autoRev="1" fill="hold"/>
                                        <p:tgtEl>
                                          <p:spTgt spid="4">
                                            <p:graphicEl>
                                              <a:dgm id="{9BCB91A0-707C-4B97-B9CB-C915B9752D37}"/>
                                            </p:graphicEl>
                                          </p:spTgt>
                                        </p:tgtEl>
                                      </p:cBhvr>
                                      <p:by x="105000" y="105000"/>
                                    </p:animScale>
                                  </p:childTnLst>
                                </p:cTn>
                              </p:par>
                              <p:par>
                                <p:cTn id="37" presetID="26" presetClass="emph" presetSubtype="0" fill="hold" grpId="0" nodeType="withEffect">
                                  <p:stCondLst>
                                    <p:cond delay="0"/>
                                  </p:stCondLst>
                                  <p:childTnLst>
                                    <p:animEffect transition="out" filter="fade">
                                      <p:cBhvr>
                                        <p:cTn id="38" dur="500" tmFilter="0, 0; .2, .5; .8, .5; 1, 0"/>
                                        <p:tgtEl>
                                          <p:spTgt spid="4">
                                            <p:graphicEl>
                                              <a:dgm id="{7E353C7F-AFB7-410D-94D3-CC0F90FC279E}"/>
                                            </p:graphicEl>
                                          </p:spTgt>
                                        </p:tgtEl>
                                      </p:cBhvr>
                                    </p:animEffect>
                                    <p:animScale>
                                      <p:cBhvr>
                                        <p:cTn id="39" dur="250" autoRev="1" fill="hold"/>
                                        <p:tgtEl>
                                          <p:spTgt spid="4">
                                            <p:graphicEl>
                                              <a:dgm id="{7E353C7F-AFB7-410D-94D3-CC0F90FC279E}"/>
                                            </p:graphicEl>
                                          </p:spTgt>
                                        </p:tgtEl>
                                      </p:cBhvr>
                                      <p:by x="105000" y="105000"/>
                                    </p:animScale>
                                  </p:childTnLst>
                                </p:cTn>
                              </p:par>
                            </p:childTnLst>
                          </p:cTn>
                        </p:par>
                        <p:par>
                          <p:cTn id="40" fill="hold">
                            <p:stCondLst>
                              <p:cond delay="3000"/>
                            </p:stCondLst>
                            <p:childTnLst>
                              <p:par>
                                <p:cTn id="41" presetID="42" presetClass="entr" presetSubtype="0" fill="hold" grpId="1" nodeType="afterEffect">
                                  <p:stCondLst>
                                    <p:cond delay="0"/>
                                  </p:stCondLst>
                                  <p:childTnLst>
                                    <p:set>
                                      <p:cBhvr>
                                        <p:cTn id="42" dur="1" fill="hold">
                                          <p:stCondLst>
                                            <p:cond delay="0"/>
                                          </p:stCondLst>
                                        </p:cTn>
                                        <p:tgtEl>
                                          <p:spTgt spid="4">
                                            <p:graphicEl>
                                              <a:dgm id="{0918E5D3-94C4-419F-A259-E2B9EA16373D}"/>
                                            </p:graphicEl>
                                          </p:spTgt>
                                        </p:tgtEl>
                                        <p:attrNameLst>
                                          <p:attrName>style.visibility</p:attrName>
                                        </p:attrNameLst>
                                      </p:cBhvr>
                                      <p:to>
                                        <p:strVal val="visible"/>
                                      </p:to>
                                    </p:set>
                                    <p:animEffect transition="in" filter="fade">
                                      <p:cBhvr>
                                        <p:cTn id="43" dur="1000"/>
                                        <p:tgtEl>
                                          <p:spTgt spid="4">
                                            <p:graphicEl>
                                              <a:dgm id="{0918E5D3-94C4-419F-A259-E2B9EA16373D}"/>
                                            </p:graphicEl>
                                          </p:spTgt>
                                        </p:tgtEl>
                                      </p:cBhvr>
                                    </p:animEffect>
                                    <p:anim calcmode="lin" valueType="num">
                                      <p:cBhvr>
                                        <p:cTn id="44" dur="1000" fill="hold"/>
                                        <p:tgtEl>
                                          <p:spTgt spid="4">
                                            <p:graphicEl>
                                              <a:dgm id="{0918E5D3-94C4-419F-A259-E2B9EA16373D}"/>
                                            </p:graphicEl>
                                          </p:spTgt>
                                        </p:tgtEl>
                                        <p:attrNameLst>
                                          <p:attrName>ppt_x</p:attrName>
                                        </p:attrNameLst>
                                      </p:cBhvr>
                                      <p:tavLst>
                                        <p:tav tm="0">
                                          <p:val>
                                            <p:strVal val="#ppt_x"/>
                                          </p:val>
                                        </p:tav>
                                        <p:tav tm="100000">
                                          <p:val>
                                            <p:strVal val="#ppt_x"/>
                                          </p:val>
                                        </p:tav>
                                      </p:tavLst>
                                    </p:anim>
                                    <p:anim calcmode="lin" valueType="num">
                                      <p:cBhvr>
                                        <p:cTn id="45" dur="1000" fill="hold"/>
                                        <p:tgtEl>
                                          <p:spTgt spid="4">
                                            <p:graphicEl>
                                              <a:dgm id="{0918E5D3-94C4-419F-A259-E2B9EA16373D}"/>
                                            </p:graphicEl>
                                          </p:spTgt>
                                        </p:tgtEl>
                                        <p:attrNameLst>
                                          <p:attrName>ppt_y</p:attrName>
                                        </p:attrNameLst>
                                      </p:cBhvr>
                                      <p:tavLst>
                                        <p:tav tm="0">
                                          <p:val>
                                            <p:strVal val="#ppt_y+.1"/>
                                          </p:val>
                                        </p:tav>
                                        <p:tav tm="100000">
                                          <p:val>
                                            <p:strVal val="#ppt_y"/>
                                          </p:val>
                                        </p:tav>
                                      </p:tavLst>
                                    </p:anim>
                                  </p:childTnLst>
                                </p:cTn>
                              </p:par>
                              <p:par>
                                <p:cTn id="46" presetID="42" presetClass="entr" presetSubtype="0" fill="hold" grpId="1" nodeType="withEffect">
                                  <p:stCondLst>
                                    <p:cond delay="0"/>
                                  </p:stCondLst>
                                  <p:childTnLst>
                                    <p:set>
                                      <p:cBhvr>
                                        <p:cTn id="47" dur="1" fill="hold">
                                          <p:stCondLst>
                                            <p:cond delay="0"/>
                                          </p:stCondLst>
                                        </p:cTn>
                                        <p:tgtEl>
                                          <p:spTgt spid="4">
                                            <p:graphicEl>
                                              <a:dgm id="{FF6A2A7E-808E-4906-B479-13D6674651F6}"/>
                                            </p:graphicEl>
                                          </p:spTgt>
                                        </p:tgtEl>
                                        <p:attrNameLst>
                                          <p:attrName>style.visibility</p:attrName>
                                        </p:attrNameLst>
                                      </p:cBhvr>
                                      <p:to>
                                        <p:strVal val="visible"/>
                                      </p:to>
                                    </p:set>
                                    <p:animEffect transition="in" filter="fade">
                                      <p:cBhvr>
                                        <p:cTn id="48" dur="1000"/>
                                        <p:tgtEl>
                                          <p:spTgt spid="4">
                                            <p:graphicEl>
                                              <a:dgm id="{FF6A2A7E-808E-4906-B479-13D6674651F6}"/>
                                            </p:graphicEl>
                                          </p:spTgt>
                                        </p:tgtEl>
                                      </p:cBhvr>
                                    </p:animEffect>
                                    <p:anim calcmode="lin" valueType="num">
                                      <p:cBhvr>
                                        <p:cTn id="49" dur="1000" fill="hold"/>
                                        <p:tgtEl>
                                          <p:spTgt spid="4">
                                            <p:graphicEl>
                                              <a:dgm id="{FF6A2A7E-808E-4906-B479-13D6674651F6}"/>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FF6A2A7E-808E-4906-B479-13D6674651F6}"/>
                                            </p:graphicEl>
                                          </p:spTgt>
                                        </p:tgtEl>
                                        <p:attrNameLst>
                                          <p:attrName>ppt_y</p:attrName>
                                        </p:attrNameLst>
                                      </p:cBhvr>
                                      <p:tavLst>
                                        <p:tav tm="0">
                                          <p:val>
                                            <p:strVal val="#ppt_y+.1"/>
                                          </p:val>
                                        </p:tav>
                                        <p:tav tm="100000">
                                          <p:val>
                                            <p:strVal val="#ppt_y"/>
                                          </p:val>
                                        </p:tav>
                                      </p:tavLst>
                                    </p:anim>
                                  </p:childTnLst>
                                </p:cTn>
                              </p:par>
                            </p:childTnLst>
                          </p:cTn>
                        </p:par>
                        <p:par>
                          <p:cTn id="51" fill="hold">
                            <p:stCondLst>
                              <p:cond delay="4000"/>
                            </p:stCondLst>
                            <p:childTnLst>
                              <p:par>
                                <p:cTn id="52" presetID="26" presetClass="emph" presetSubtype="0" fill="hold" grpId="0" nodeType="afterEffect">
                                  <p:stCondLst>
                                    <p:cond delay="0"/>
                                  </p:stCondLst>
                                  <p:childTnLst>
                                    <p:animEffect transition="out" filter="fade">
                                      <p:cBhvr>
                                        <p:cTn id="53" dur="500" tmFilter="0, 0; .2, .5; .8, .5; 1, 0"/>
                                        <p:tgtEl>
                                          <p:spTgt spid="4">
                                            <p:graphicEl>
                                              <a:dgm id="{0918E5D3-94C4-419F-A259-E2B9EA16373D}"/>
                                            </p:graphicEl>
                                          </p:spTgt>
                                        </p:tgtEl>
                                      </p:cBhvr>
                                    </p:animEffect>
                                    <p:animScale>
                                      <p:cBhvr>
                                        <p:cTn id="54" dur="250" autoRev="1" fill="hold"/>
                                        <p:tgtEl>
                                          <p:spTgt spid="4">
                                            <p:graphicEl>
                                              <a:dgm id="{0918E5D3-94C4-419F-A259-E2B9EA16373D}"/>
                                            </p:graphicEl>
                                          </p:spTgt>
                                        </p:tgtEl>
                                      </p:cBhvr>
                                      <p:by x="105000" y="105000"/>
                                    </p:animScale>
                                  </p:childTnLst>
                                </p:cTn>
                              </p:par>
                              <p:par>
                                <p:cTn id="55" presetID="26" presetClass="emph" presetSubtype="0" fill="hold" grpId="0" nodeType="withEffect">
                                  <p:stCondLst>
                                    <p:cond delay="0"/>
                                  </p:stCondLst>
                                  <p:childTnLst>
                                    <p:animEffect transition="out" filter="fade">
                                      <p:cBhvr>
                                        <p:cTn id="56" dur="500" tmFilter="0, 0; .2, .5; .8, .5; 1, 0"/>
                                        <p:tgtEl>
                                          <p:spTgt spid="4">
                                            <p:graphicEl>
                                              <a:dgm id="{FF6A2A7E-808E-4906-B479-13D6674651F6}"/>
                                            </p:graphicEl>
                                          </p:spTgt>
                                        </p:tgtEl>
                                      </p:cBhvr>
                                    </p:animEffect>
                                    <p:animScale>
                                      <p:cBhvr>
                                        <p:cTn id="57" dur="250" autoRev="1" fill="hold"/>
                                        <p:tgtEl>
                                          <p:spTgt spid="4">
                                            <p:graphicEl>
                                              <a:dgm id="{FF6A2A7E-808E-4906-B479-13D6674651F6}"/>
                                            </p:graphic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Graphic spid="4" grpId="1" uiExpand="1">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you need an HR Consultant?</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62861046"/>
              </p:ext>
            </p:extLst>
          </p:nvPr>
        </p:nvGraphicFramePr>
        <p:xfrm>
          <a:off x="838199" y="1298682"/>
          <a:ext cx="10770031" cy="52571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8276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graphicEl>
                                              <a:dgm id="{7E5C35B8-4D72-412C-A3C9-B940D7C1A846}"/>
                                            </p:graphicEl>
                                          </p:spTgt>
                                        </p:tgtEl>
                                        <p:attrNameLst>
                                          <p:attrName>style.visibility</p:attrName>
                                        </p:attrNameLst>
                                      </p:cBhvr>
                                      <p:to>
                                        <p:strVal val="visible"/>
                                      </p:to>
                                    </p:set>
                                  </p:childTnLst>
                                </p:cTn>
                              </p:par>
                              <p:par>
                                <p:cTn id="7" presetID="26" presetClass="emph" presetSubtype="0" fill="hold" grpId="1" nodeType="withEffect">
                                  <p:stCondLst>
                                    <p:cond delay="0"/>
                                  </p:stCondLst>
                                  <p:childTnLst>
                                    <p:animEffect transition="out" filter="fade">
                                      <p:cBhvr>
                                        <p:cTn id="8" dur="500" tmFilter="0, 0; .2, .5; .8, .5; 1, 0"/>
                                        <p:tgtEl>
                                          <p:spTgt spid="4">
                                            <p:graphicEl>
                                              <a:dgm id="{7E5C35B8-4D72-412C-A3C9-B940D7C1A846}"/>
                                            </p:graphicEl>
                                          </p:spTgt>
                                        </p:tgtEl>
                                      </p:cBhvr>
                                    </p:animEffect>
                                    <p:animScale>
                                      <p:cBhvr>
                                        <p:cTn id="9" dur="250" autoRev="1" fill="hold"/>
                                        <p:tgtEl>
                                          <p:spTgt spid="4">
                                            <p:graphicEl>
                                              <a:dgm id="{7E5C35B8-4D72-412C-A3C9-B940D7C1A846}"/>
                                            </p:graphicEl>
                                          </p:spTgt>
                                        </p:tgtEl>
                                      </p:cBhvr>
                                      <p:by x="105000" y="105000"/>
                                    </p:animScale>
                                  </p:childTnLst>
                                </p:cTn>
                              </p:par>
                              <p:par>
                                <p:cTn id="10" presetID="1" presetClass="entr" presetSubtype="0" fill="hold" grpId="0" nodeType="withEffect">
                                  <p:stCondLst>
                                    <p:cond delay="0"/>
                                  </p:stCondLst>
                                  <p:childTnLst>
                                    <p:set>
                                      <p:cBhvr>
                                        <p:cTn id="11" dur="1" fill="hold">
                                          <p:stCondLst>
                                            <p:cond delay="0"/>
                                          </p:stCondLst>
                                        </p:cTn>
                                        <p:tgtEl>
                                          <p:spTgt spid="4">
                                            <p:graphicEl>
                                              <a:dgm id="{0A675C0E-8830-47D0-B6FF-269EF11B69AF}"/>
                                            </p:graphicEl>
                                          </p:spTgt>
                                        </p:tgtEl>
                                        <p:attrNameLst>
                                          <p:attrName>style.visibility</p:attrName>
                                        </p:attrNameLst>
                                      </p:cBhvr>
                                      <p:to>
                                        <p:strVal val="visible"/>
                                      </p:to>
                                    </p:set>
                                  </p:childTnLst>
                                </p:cTn>
                              </p:par>
                              <p:par>
                                <p:cTn id="12" presetID="26" presetClass="emph" presetSubtype="0" fill="hold" grpId="1" nodeType="withEffect">
                                  <p:stCondLst>
                                    <p:cond delay="0"/>
                                  </p:stCondLst>
                                  <p:childTnLst>
                                    <p:animEffect transition="out" filter="fade">
                                      <p:cBhvr>
                                        <p:cTn id="13" dur="500" tmFilter="0, 0; .2, .5; .8, .5; 1, 0"/>
                                        <p:tgtEl>
                                          <p:spTgt spid="4">
                                            <p:graphicEl>
                                              <a:dgm id="{0A675C0E-8830-47D0-B6FF-269EF11B69AF}"/>
                                            </p:graphicEl>
                                          </p:spTgt>
                                        </p:tgtEl>
                                      </p:cBhvr>
                                    </p:animEffect>
                                    <p:animScale>
                                      <p:cBhvr>
                                        <p:cTn id="14" dur="250" autoRev="1" fill="hold"/>
                                        <p:tgtEl>
                                          <p:spTgt spid="4">
                                            <p:graphicEl>
                                              <a:dgm id="{0A675C0E-8830-47D0-B6FF-269EF11B69AF}"/>
                                            </p:graphicEl>
                                          </p:spTgt>
                                        </p:tgtEl>
                                      </p:cBhvr>
                                      <p:by x="105000" y="105000"/>
                                    </p:animScale>
                                  </p:childTnLst>
                                </p:cTn>
                              </p:par>
                              <p:par>
                                <p:cTn id="15" presetID="1" presetClass="entr" presetSubtype="0" fill="hold" grpId="0" nodeType="withEffect">
                                  <p:stCondLst>
                                    <p:cond delay="0"/>
                                  </p:stCondLst>
                                  <p:childTnLst>
                                    <p:set>
                                      <p:cBhvr>
                                        <p:cTn id="16" dur="1" fill="hold">
                                          <p:stCondLst>
                                            <p:cond delay="0"/>
                                          </p:stCondLst>
                                        </p:cTn>
                                        <p:tgtEl>
                                          <p:spTgt spid="4">
                                            <p:graphicEl>
                                              <a:dgm id="{89D729B7-7711-43B4-A11F-F298765E7775}"/>
                                            </p:graphicEl>
                                          </p:spTgt>
                                        </p:tgtEl>
                                        <p:attrNameLst>
                                          <p:attrName>style.visibility</p:attrName>
                                        </p:attrNameLst>
                                      </p:cBhvr>
                                      <p:to>
                                        <p:strVal val="visible"/>
                                      </p:to>
                                    </p:set>
                                  </p:childTnLst>
                                </p:cTn>
                              </p:par>
                              <p:par>
                                <p:cTn id="17" presetID="26" presetClass="emph" presetSubtype="0" fill="hold" grpId="1" nodeType="withEffect">
                                  <p:stCondLst>
                                    <p:cond delay="0"/>
                                  </p:stCondLst>
                                  <p:childTnLst>
                                    <p:animEffect transition="out" filter="fade">
                                      <p:cBhvr>
                                        <p:cTn id="18" dur="500" tmFilter="0, 0; .2, .5; .8, .5; 1, 0"/>
                                        <p:tgtEl>
                                          <p:spTgt spid="4">
                                            <p:graphicEl>
                                              <a:dgm id="{89D729B7-7711-43B4-A11F-F298765E7775}"/>
                                            </p:graphicEl>
                                          </p:spTgt>
                                        </p:tgtEl>
                                      </p:cBhvr>
                                    </p:animEffect>
                                    <p:animScale>
                                      <p:cBhvr>
                                        <p:cTn id="19" dur="250" autoRev="1" fill="hold"/>
                                        <p:tgtEl>
                                          <p:spTgt spid="4">
                                            <p:graphicEl>
                                              <a:dgm id="{89D729B7-7711-43B4-A11F-F298765E7775}"/>
                                            </p:graphicEl>
                                          </p:spTgt>
                                        </p:tgtEl>
                                      </p:cBhvr>
                                      <p:by x="105000" y="105000"/>
                                    </p:animScale>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4">
                                            <p:graphicEl>
                                              <a:dgm id="{1B881C89-1673-4471-A4B3-A738DF4FBF08}"/>
                                            </p:graphicEl>
                                          </p:spTgt>
                                        </p:tgtEl>
                                        <p:attrNameLst>
                                          <p:attrName>style.visibility</p:attrName>
                                        </p:attrNameLst>
                                      </p:cBhvr>
                                      <p:to>
                                        <p:strVal val="visible"/>
                                      </p:to>
                                    </p:set>
                                  </p:childTnLst>
                                </p:cTn>
                              </p:par>
                              <p:par>
                                <p:cTn id="24" presetID="26" presetClass="emph" presetSubtype="0" fill="hold" grpId="1" nodeType="withEffect">
                                  <p:stCondLst>
                                    <p:cond delay="0"/>
                                  </p:stCondLst>
                                  <p:childTnLst>
                                    <p:animEffect transition="out" filter="fade">
                                      <p:cBhvr>
                                        <p:cTn id="25" dur="500" tmFilter="0, 0; .2, .5; .8, .5; 1, 0"/>
                                        <p:tgtEl>
                                          <p:spTgt spid="4">
                                            <p:graphicEl>
                                              <a:dgm id="{1B881C89-1673-4471-A4B3-A738DF4FBF08}"/>
                                            </p:graphicEl>
                                          </p:spTgt>
                                        </p:tgtEl>
                                      </p:cBhvr>
                                    </p:animEffect>
                                    <p:animScale>
                                      <p:cBhvr>
                                        <p:cTn id="26" dur="250" autoRev="1" fill="hold"/>
                                        <p:tgtEl>
                                          <p:spTgt spid="4">
                                            <p:graphicEl>
                                              <a:dgm id="{1B881C89-1673-4471-A4B3-A738DF4FBF08}"/>
                                            </p:graphicEl>
                                          </p:spTgt>
                                        </p:tgtEl>
                                      </p:cBhvr>
                                      <p:by x="105000" y="105000"/>
                                    </p:animScale>
                                  </p:childTnLst>
                                </p:cTn>
                              </p:par>
                              <p:par>
                                <p:cTn id="27" presetID="1" presetClass="entr" presetSubtype="0" fill="hold" grpId="0" nodeType="withEffect">
                                  <p:stCondLst>
                                    <p:cond delay="0"/>
                                  </p:stCondLst>
                                  <p:childTnLst>
                                    <p:set>
                                      <p:cBhvr>
                                        <p:cTn id="28" dur="1" fill="hold">
                                          <p:stCondLst>
                                            <p:cond delay="0"/>
                                          </p:stCondLst>
                                        </p:cTn>
                                        <p:tgtEl>
                                          <p:spTgt spid="4">
                                            <p:graphicEl>
                                              <a:dgm id="{8E4289A3-1EF9-4315-8B6B-0DD3E08F418A}"/>
                                            </p:graphicEl>
                                          </p:spTgt>
                                        </p:tgtEl>
                                        <p:attrNameLst>
                                          <p:attrName>style.visibility</p:attrName>
                                        </p:attrNameLst>
                                      </p:cBhvr>
                                      <p:to>
                                        <p:strVal val="visible"/>
                                      </p:to>
                                    </p:set>
                                  </p:childTnLst>
                                </p:cTn>
                              </p:par>
                              <p:par>
                                <p:cTn id="29" presetID="26" presetClass="emph" presetSubtype="0" fill="hold" grpId="1" nodeType="withEffect">
                                  <p:stCondLst>
                                    <p:cond delay="0"/>
                                  </p:stCondLst>
                                  <p:childTnLst>
                                    <p:animEffect transition="out" filter="fade">
                                      <p:cBhvr>
                                        <p:cTn id="30" dur="500" tmFilter="0, 0; .2, .5; .8, .5; 1, 0"/>
                                        <p:tgtEl>
                                          <p:spTgt spid="4">
                                            <p:graphicEl>
                                              <a:dgm id="{8E4289A3-1EF9-4315-8B6B-0DD3E08F418A}"/>
                                            </p:graphicEl>
                                          </p:spTgt>
                                        </p:tgtEl>
                                      </p:cBhvr>
                                    </p:animEffect>
                                    <p:animScale>
                                      <p:cBhvr>
                                        <p:cTn id="31" dur="250" autoRev="1" fill="hold"/>
                                        <p:tgtEl>
                                          <p:spTgt spid="4">
                                            <p:graphicEl>
                                              <a:dgm id="{8E4289A3-1EF9-4315-8B6B-0DD3E08F418A}"/>
                                            </p:graphicEl>
                                          </p:spTgt>
                                        </p:tgtEl>
                                      </p:cBhvr>
                                      <p:by x="105000" y="105000"/>
                                    </p:animScale>
                                  </p:childTnLst>
                                </p:cTn>
                              </p:par>
                              <p:par>
                                <p:cTn id="32" presetID="1" presetClass="entr" presetSubtype="0" fill="hold" grpId="0" nodeType="withEffect">
                                  <p:stCondLst>
                                    <p:cond delay="0"/>
                                  </p:stCondLst>
                                  <p:childTnLst>
                                    <p:set>
                                      <p:cBhvr>
                                        <p:cTn id="33" dur="1" fill="hold">
                                          <p:stCondLst>
                                            <p:cond delay="0"/>
                                          </p:stCondLst>
                                        </p:cTn>
                                        <p:tgtEl>
                                          <p:spTgt spid="4">
                                            <p:graphicEl>
                                              <a:dgm id="{CB75CB72-4906-4FE5-8F50-1F0E7936A002}"/>
                                            </p:graphicEl>
                                          </p:spTgt>
                                        </p:tgtEl>
                                        <p:attrNameLst>
                                          <p:attrName>style.visibility</p:attrName>
                                        </p:attrNameLst>
                                      </p:cBhvr>
                                      <p:to>
                                        <p:strVal val="visible"/>
                                      </p:to>
                                    </p:set>
                                  </p:childTnLst>
                                </p:cTn>
                              </p:par>
                              <p:par>
                                <p:cTn id="34" presetID="26" presetClass="emph" presetSubtype="0" fill="hold" grpId="1" nodeType="withEffect">
                                  <p:stCondLst>
                                    <p:cond delay="0"/>
                                  </p:stCondLst>
                                  <p:childTnLst>
                                    <p:animEffect transition="out" filter="fade">
                                      <p:cBhvr>
                                        <p:cTn id="35" dur="500" tmFilter="0, 0; .2, .5; .8, .5; 1, 0"/>
                                        <p:tgtEl>
                                          <p:spTgt spid="4">
                                            <p:graphicEl>
                                              <a:dgm id="{CB75CB72-4906-4FE5-8F50-1F0E7936A002}"/>
                                            </p:graphicEl>
                                          </p:spTgt>
                                        </p:tgtEl>
                                      </p:cBhvr>
                                    </p:animEffect>
                                    <p:animScale>
                                      <p:cBhvr>
                                        <p:cTn id="36" dur="250" autoRev="1" fill="hold"/>
                                        <p:tgtEl>
                                          <p:spTgt spid="4">
                                            <p:graphicEl>
                                              <a:dgm id="{CB75CB72-4906-4FE5-8F50-1F0E7936A002}"/>
                                            </p:graphicEl>
                                          </p:spTgt>
                                        </p:tgtEl>
                                      </p:cBhvr>
                                      <p:by x="105000" y="105000"/>
                                    </p:animScale>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graphicEl>
                                              <a:dgm id="{E4E3C56E-092D-4CE8-8A97-1A3455EF6DDF}"/>
                                            </p:graphicEl>
                                          </p:spTgt>
                                        </p:tgtEl>
                                        <p:attrNameLst>
                                          <p:attrName>style.visibility</p:attrName>
                                        </p:attrNameLst>
                                      </p:cBhvr>
                                      <p:to>
                                        <p:strVal val="visible"/>
                                      </p:to>
                                    </p:set>
                                  </p:childTnLst>
                                </p:cTn>
                              </p:par>
                              <p:par>
                                <p:cTn id="41" presetID="26" presetClass="emph" presetSubtype="0" fill="hold" grpId="1" nodeType="withEffect">
                                  <p:stCondLst>
                                    <p:cond delay="0"/>
                                  </p:stCondLst>
                                  <p:childTnLst>
                                    <p:animEffect transition="out" filter="fade">
                                      <p:cBhvr>
                                        <p:cTn id="42" dur="500" tmFilter="0, 0; .2, .5; .8, .5; 1, 0"/>
                                        <p:tgtEl>
                                          <p:spTgt spid="4">
                                            <p:graphicEl>
                                              <a:dgm id="{E4E3C56E-092D-4CE8-8A97-1A3455EF6DDF}"/>
                                            </p:graphicEl>
                                          </p:spTgt>
                                        </p:tgtEl>
                                      </p:cBhvr>
                                    </p:animEffect>
                                    <p:animScale>
                                      <p:cBhvr>
                                        <p:cTn id="43" dur="250" autoRev="1" fill="hold"/>
                                        <p:tgtEl>
                                          <p:spTgt spid="4">
                                            <p:graphicEl>
                                              <a:dgm id="{E4E3C56E-092D-4CE8-8A97-1A3455EF6DDF}"/>
                                            </p:graphicEl>
                                          </p:spTgt>
                                        </p:tgtEl>
                                      </p:cBhvr>
                                      <p:by x="105000" y="105000"/>
                                    </p:animScale>
                                  </p:childTnLst>
                                </p:cTn>
                              </p:par>
                              <p:par>
                                <p:cTn id="44" presetID="1" presetClass="entr" presetSubtype="0" fill="hold" grpId="0" nodeType="withEffect">
                                  <p:stCondLst>
                                    <p:cond delay="0"/>
                                  </p:stCondLst>
                                  <p:childTnLst>
                                    <p:set>
                                      <p:cBhvr>
                                        <p:cTn id="45" dur="1" fill="hold">
                                          <p:stCondLst>
                                            <p:cond delay="0"/>
                                          </p:stCondLst>
                                        </p:cTn>
                                        <p:tgtEl>
                                          <p:spTgt spid="4">
                                            <p:graphicEl>
                                              <a:dgm id="{B31E1A5F-9EC8-4C94-AB63-C6F815DB2C70}"/>
                                            </p:graphicEl>
                                          </p:spTgt>
                                        </p:tgtEl>
                                        <p:attrNameLst>
                                          <p:attrName>style.visibility</p:attrName>
                                        </p:attrNameLst>
                                      </p:cBhvr>
                                      <p:to>
                                        <p:strVal val="visible"/>
                                      </p:to>
                                    </p:set>
                                  </p:childTnLst>
                                </p:cTn>
                              </p:par>
                              <p:par>
                                <p:cTn id="46" presetID="26" presetClass="emph" presetSubtype="0" fill="hold" grpId="1" nodeType="withEffect">
                                  <p:stCondLst>
                                    <p:cond delay="0"/>
                                  </p:stCondLst>
                                  <p:childTnLst>
                                    <p:animEffect transition="out" filter="fade">
                                      <p:cBhvr>
                                        <p:cTn id="47" dur="500" tmFilter="0, 0; .2, .5; .8, .5; 1, 0"/>
                                        <p:tgtEl>
                                          <p:spTgt spid="4">
                                            <p:graphicEl>
                                              <a:dgm id="{B31E1A5F-9EC8-4C94-AB63-C6F815DB2C70}"/>
                                            </p:graphicEl>
                                          </p:spTgt>
                                        </p:tgtEl>
                                      </p:cBhvr>
                                    </p:animEffect>
                                    <p:animScale>
                                      <p:cBhvr>
                                        <p:cTn id="48" dur="250" autoRev="1" fill="hold"/>
                                        <p:tgtEl>
                                          <p:spTgt spid="4">
                                            <p:graphicEl>
                                              <a:dgm id="{B31E1A5F-9EC8-4C94-AB63-C6F815DB2C70}"/>
                                            </p:graphicEl>
                                          </p:spTgt>
                                        </p:tgtEl>
                                      </p:cBhvr>
                                      <p:by x="105000" y="105000"/>
                                    </p:animScale>
                                  </p:childTnLst>
                                </p:cTn>
                              </p:par>
                              <p:par>
                                <p:cTn id="49" presetID="1" presetClass="entr" presetSubtype="0" fill="hold" grpId="0" nodeType="withEffect">
                                  <p:stCondLst>
                                    <p:cond delay="0"/>
                                  </p:stCondLst>
                                  <p:childTnLst>
                                    <p:set>
                                      <p:cBhvr>
                                        <p:cTn id="50" dur="1" fill="hold">
                                          <p:stCondLst>
                                            <p:cond delay="0"/>
                                          </p:stCondLst>
                                        </p:cTn>
                                        <p:tgtEl>
                                          <p:spTgt spid="4">
                                            <p:graphicEl>
                                              <a:dgm id="{C098B65A-BD9F-456F-9A8B-370993A848B0}"/>
                                            </p:graphicEl>
                                          </p:spTgt>
                                        </p:tgtEl>
                                        <p:attrNameLst>
                                          <p:attrName>style.visibility</p:attrName>
                                        </p:attrNameLst>
                                      </p:cBhvr>
                                      <p:to>
                                        <p:strVal val="visible"/>
                                      </p:to>
                                    </p:set>
                                  </p:childTnLst>
                                </p:cTn>
                              </p:par>
                              <p:par>
                                <p:cTn id="51" presetID="26" presetClass="emph" presetSubtype="0" fill="hold" grpId="1" nodeType="withEffect">
                                  <p:stCondLst>
                                    <p:cond delay="0"/>
                                  </p:stCondLst>
                                  <p:childTnLst>
                                    <p:animEffect transition="out" filter="fade">
                                      <p:cBhvr>
                                        <p:cTn id="52" dur="500" tmFilter="0, 0; .2, .5; .8, .5; 1, 0"/>
                                        <p:tgtEl>
                                          <p:spTgt spid="4">
                                            <p:graphicEl>
                                              <a:dgm id="{C098B65A-BD9F-456F-9A8B-370993A848B0}"/>
                                            </p:graphicEl>
                                          </p:spTgt>
                                        </p:tgtEl>
                                      </p:cBhvr>
                                    </p:animEffect>
                                    <p:animScale>
                                      <p:cBhvr>
                                        <p:cTn id="53" dur="250" autoRev="1" fill="hold"/>
                                        <p:tgtEl>
                                          <p:spTgt spid="4">
                                            <p:graphicEl>
                                              <a:dgm id="{C098B65A-BD9F-456F-9A8B-370993A848B0}"/>
                                            </p:graphicEl>
                                          </p:spTgt>
                                        </p:tgtEl>
                                      </p:cBhvr>
                                      <p:by x="105000" y="105000"/>
                                    </p:animScale>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grpId="0" nodeType="clickEffect">
                                  <p:stCondLst>
                                    <p:cond delay="0"/>
                                  </p:stCondLst>
                                  <p:childTnLst>
                                    <p:set>
                                      <p:cBhvr>
                                        <p:cTn id="57" dur="1" fill="hold">
                                          <p:stCondLst>
                                            <p:cond delay="0"/>
                                          </p:stCondLst>
                                        </p:cTn>
                                        <p:tgtEl>
                                          <p:spTgt spid="4">
                                            <p:graphicEl>
                                              <a:dgm id="{7036DD72-E177-4246-A3E5-F503355EC9F3}"/>
                                            </p:graphicEl>
                                          </p:spTgt>
                                        </p:tgtEl>
                                        <p:attrNameLst>
                                          <p:attrName>style.visibility</p:attrName>
                                        </p:attrNameLst>
                                      </p:cBhvr>
                                      <p:to>
                                        <p:strVal val="visible"/>
                                      </p:to>
                                    </p:set>
                                  </p:childTnLst>
                                </p:cTn>
                              </p:par>
                              <p:par>
                                <p:cTn id="58" presetID="26" presetClass="emph" presetSubtype="0" fill="hold" grpId="1" nodeType="withEffect">
                                  <p:stCondLst>
                                    <p:cond delay="0"/>
                                  </p:stCondLst>
                                  <p:childTnLst>
                                    <p:animEffect transition="out" filter="fade">
                                      <p:cBhvr>
                                        <p:cTn id="59" dur="500" tmFilter="0, 0; .2, .5; .8, .5; 1, 0"/>
                                        <p:tgtEl>
                                          <p:spTgt spid="4">
                                            <p:graphicEl>
                                              <a:dgm id="{7036DD72-E177-4246-A3E5-F503355EC9F3}"/>
                                            </p:graphicEl>
                                          </p:spTgt>
                                        </p:tgtEl>
                                      </p:cBhvr>
                                    </p:animEffect>
                                    <p:animScale>
                                      <p:cBhvr>
                                        <p:cTn id="60" dur="250" autoRev="1" fill="hold"/>
                                        <p:tgtEl>
                                          <p:spTgt spid="4">
                                            <p:graphicEl>
                                              <a:dgm id="{7036DD72-E177-4246-A3E5-F503355EC9F3}"/>
                                            </p:graphicEl>
                                          </p:spTgt>
                                        </p:tgtEl>
                                      </p:cBhvr>
                                      <p:by x="105000" y="105000"/>
                                    </p:animScale>
                                  </p:childTnLst>
                                </p:cTn>
                              </p:par>
                              <p:par>
                                <p:cTn id="61" presetID="1" presetClass="entr" presetSubtype="0" fill="hold" grpId="0" nodeType="withEffect">
                                  <p:stCondLst>
                                    <p:cond delay="0"/>
                                  </p:stCondLst>
                                  <p:childTnLst>
                                    <p:set>
                                      <p:cBhvr>
                                        <p:cTn id="62" dur="1" fill="hold">
                                          <p:stCondLst>
                                            <p:cond delay="0"/>
                                          </p:stCondLst>
                                        </p:cTn>
                                        <p:tgtEl>
                                          <p:spTgt spid="4">
                                            <p:graphicEl>
                                              <a:dgm id="{0D328AD6-A16E-453D-88A8-60EDC661FC1F}"/>
                                            </p:graphicEl>
                                          </p:spTgt>
                                        </p:tgtEl>
                                        <p:attrNameLst>
                                          <p:attrName>style.visibility</p:attrName>
                                        </p:attrNameLst>
                                      </p:cBhvr>
                                      <p:to>
                                        <p:strVal val="visible"/>
                                      </p:to>
                                    </p:set>
                                  </p:childTnLst>
                                </p:cTn>
                              </p:par>
                              <p:par>
                                <p:cTn id="63" presetID="26" presetClass="emph" presetSubtype="0" fill="hold" grpId="1" nodeType="withEffect">
                                  <p:stCondLst>
                                    <p:cond delay="0"/>
                                  </p:stCondLst>
                                  <p:childTnLst>
                                    <p:animEffect transition="out" filter="fade">
                                      <p:cBhvr>
                                        <p:cTn id="64" dur="500" tmFilter="0, 0; .2, .5; .8, .5; 1, 0"/>
                                        <p:tgtEl>
                                          <p:spTgt spid="4">
                                            <p:graphicEl>
                                              <a:dgm id="{0D328AD6-A16E-453D-88A8-60EDC661FC1F}"/>
                                            </p:graphicEl>
                                          </p:spTgt>
                                        </p:tgtEl>
                                      </p:cBhvr>
                                    </p:animEffect>
                                    <p:animScale>
                                      <p:cBhvr>
                                        <p:cTn id="65" dur="250" autoRev="1" fill="hold"/>
                                        <p:tgtEl>
                                          <p:spTgt spid="4">
                                            <p:graphicEl>
                                              <a:dgm id="{0D328AD6-A16E-453D-88A8-60EDC661FC1F}"/>
                                            </p:graphicEl>
                                          </p:spTgt>
                                        </p:tgtEl>
                                      </p:cBhvr>
                                      <p:by x="105000" y="105000"/>
                                    </p:animScale>
                                  </p:childTnLst>
                                </p:cTn>
                              </p:par>
                              <p:par>
                                <p:cTn id="66" presetID="1" presetClass="entr" presetSubtype="0" fill="hold" grpId="0" nodeType="withEffect">
                                  <p:stCondLst>
                                    <p:cond delay="0"/>
                                  </p:stCondLst>
                                  <p:childTnLst>
                                    <p:set>
                                      <p:cBhvr>
                                        <p:cTn id="67" dur="1" fill="hold">
                                          <p:stCondLst>
                                            <p:cond delay="0"/>
                                          </p:stCondLst>
                                        </p:cTn>
                                        <p:tgtEl>
                                          <p:spTgt spid="4">
                                            <p:graphicEl>
                                              <a:dgm id="{D5608022-2C77-4E66-BB63-3031F19FD027}"/>
                                            </p:graphicEl>
                                          </p:spTgt>
                                        </p:tgtEl>
                                        <p:attrNameLst>
                                          <p:attrName>style.visibility</p:attrName>
                                        </p:attrNameLst>
                                      </p:cBhvr>
                                      <p:to>
                                        <p:strVal val="visible"/>
                                      </p:to>
                                    </p:set>
                                  </p:childTnLst>
                                </p:cTn>
                              </p:par>
                              <p:par>
                                <p:cTn id="68" presetID="26" presetClass="emph" presetSubtype="0" fill="hold" grpId="1" nodeType="withEffect">
                                  <p:stCondLst>
                                    <p:cond delay="0"/>
                                  </p:stCondLst>
                                  <p:childTnLst>
                                    <p:animEffect transition="out" filter="fade">
                                      <p:cBhvr>
                                        <p:cTn id="69" dur="500" tmFilter="0, 0; .2, .5; .8, .5; 1, 0"/>
                                        <p:tgtEl>
                                          <p:spTgt spid="4">
                                            <p:graphicEl>
                                              <a:dgm id="{D5608022-2C77-4E66-BB63-3031F19FD027}"/>
                                            </p:graphicEl>
                                          </p:spTgt>
                                        </p:tgtEl>
                                      </p:cBhvr>
                                    </p:animEffect>
                                    <p:animScale>
                                      <p:cBhvr>
                                        <p:cTn id="70" dur="250" autoRev="1" fill="hold"/>
                                        <p:tgtEl>
                                          <p:spTgt spid="4">
                                            <p:graphicEl>
                                              <a:dgm id="{D5608022-2C77-4E66-BB63-3031F19FD027}"/>
                                            </p:graphicEl>
                                          </p:spTgt>
                                        </p:tgtEl>
                                      </p:cBhvr>
                                      <p:by x="105000" y="105000"/>
                                    </p:animScale>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4">
                                            <p:graphicEl>
                                              <a:dgm id="{8FF19F7C-5C7A-4B0D-93B9-A4970C3DDFFD}"/>
                                            </p:graphicEl>
                                          </p:spTgt>
                                        </p:tgtEl>
                                        <p:attrNameLst>
                                          <p:attrName>style.visibility</p:attrName>
                                        </p:attrNameLst>
                                      </p:cBhvr>
                                      <p:to>
                                        <p:strVal val="visible"/>
                                      </p:to>
                                    </p:set>
                                  </p:childTnLst>
                                </p:cTn>
                              </p:par>
                              <p:par>
                                <p:cTn id="75" presetID="26" presetClass="emph" presetSubtype="0" fill="hold" grpId="1" nodeType="withEffect">
                                  <p:stCondLst>
                                    <p:cond delay="0"/>
                                  </p:stCondLst>
                                  <p:childTnLst>
                                    <p:animEffect transition="out" filter="fade">
                                      <p:cBhvr>
                                        <p:cTn id="76" dur="500" tmFilter="0, 0; .2, .5; .8, .5; 1, 0"/>
                                        <p:tgtEl>
                                          <p:spTgt spid="4">
                                            <p:graphicEl>
                                              <a:dgm id="{8FF19F7C-5C7A-4B0D-93B9-A4970C3DDFFD}"/>
                                            </p:graphicEl>
                                          </p:spTgt>
                                        </p:tgtEl>
                                      </p:cBhvr>
                                    </p:animEffect>
                                    <p:animScale>
                                      <p:cBhvr>
                                        <p:cTn id="77" dur="250" autoRev="1" fill="hold"/>
                                        <p:tgtEl>
                                          <p:spTgt spid="4">
                                            <p:graphicEl>
                                              <a:dgm id="{8FF19F7C-5C7A-4B0D-93B9-A4970C3DDFFD}"/>
                                            </p:graphicEl>
                                          </p:spTgt>
                                        </p:tgtEl>
                                      </p:cBhvr>
                                      <p:by x="105000" y="105000"/>
                                    </p:animScale>
                                  </p:childTnLst>
                                </p:cTn>
                              </p:par>
                              <p:par>
                                <p:cTn id="78" presetID="1" presetClass="entr" presetSubtype="0" fill="hold" grpId="0" nodeType="withEffect">
                                  <p:stCondLst>
                                    <p:cond delay="0"/>
                                  </p:stCondLst>
                                  <p:childTnLst>
                                    <p:set>
                                      <p:cBhvr>
                                        <p:cTn id="79" dur="1" fill="hold">
                                          <p:stCondLst>
                                            <p:cond delay="0"/>
                                          </p:stCondLst>
                                        </p:cTn>
                                        <p:tgtEl>
                                          <p:spTgt spid="4">
                                            <p:graphicEl>
                                              <a:dgm id="{370A2CB8-AA2A-4024-84BB-821F4AD5FAE6}"/>
                                            </p:graphicEl>
                                          </p:spTgt>
                                        </p:tgtEl>
                                        <p:attrNameLst>
                                          <p:attrName>style.visibility</p:attrName>
                                        </p:attrNameLst>
                                      </p:cBhvr>
                                      <p:to>
                                        <p:strVal val="visible"/>
                                      </p:to>
                                    </p:set>
                                  </p:childTnLst>
                                </p:cTn>
                              </p:par>
                              <p:par>
                                <p:cTn id="80" presetID="26" presetClass="emph" presetSubtype="0" fill="hold" grpId="1" nodeType="withEffect">
                                  <p:stCondLst>
                                    <p:cond delay="0"/>
                                  </p:stCondLst>
                                  <p:childTnLst>
                                    <p:animEffect transition="out" filter="fade">
                                      <p:cBhvr>
                                        <p:cTn id="81" dur="500" tmFilter="0, 0; .2, .5; .8, .5; 1, 0"/>
                                        <p:tgtEl>
                                          <p:spTgt spid="4">
                                            <p:graphicEl>
                                              <a:dgm id="{370A2CB8-AA2A-4024-84BB-821F4AD5FAE6}"/>
                                            </p:graphicEl>
                                          </p:spTgt>
                                        </p:tgtEl>
                                      </p:cBhvr>
                                    </p:animEffect>
                                    <p:animScale>
                                      <p:cBhvr>
                                        <p:cTn id="82" dur="250" autoRev="1" fill="hold"/>
                                        <p:tgtEl>
                                          <p:spTgt spid="4">
                                            <p:graphicEl>
                                              <a:dgm id="{370A2CB8-AA2A-4024-84BB-821F4AD5FAE6}"/>
                                            </p:graphicEl>
                                          </p:spTgt>
                                        </p:tgtEl>
                                      </p:cBhvr>
                                      <p:by x="105000" y="105000"/>
                                    </p:animScale>
                                  </p:childTnLst>
                                </p:cTn>
                              </p:par>
                              <p:par>
                                <p:cTn id="83" presetID="1" presetClass="entr" presetSubtype="0" fill="hold" grpId="0" nodeType="withEffect">
                                  <p:stCondLst>
                                    <p:cond delay="0"/>
                                  </p:stCondLst>
                                  <p:childTnLst>
                                    <p:set>
                                      <p:cBhvr>
                                        <p:cTn id="84" dur="1" fill="hold">
                                          <p:stCondLst>
                                            <p:cond delay="0"/>
                                          </p:stCondLst>
                                        </p:cTn>
                                        <p:tgtEl>
                                          <p:spTgt spid="4">
                                            <p:graphicEl>
                                              <a:dgm id="{A99DC665-7913-43C4-B5FE-ECFCE60AE18B}"/>
                                            </p:graphicEl>
                                          </p:spTgt>
                                        </p:tgtEl>
                                        <p:attrNameLst>
                                          <p:attrName>style.visibility</p:attrName>
                                        </p:attrNameLst>
                                      </p:cBhvr>
                                      <p:to>
                                        <p:strVal val="visible"/>
                                      </p:to>
                                    </p:set>
                                  </p:childTnLst>
                                </p:cTn>
                              </p:par>
                              <p:par>
                                <p:cTn id="85" presetID="26" presetClass="emph" presetSubtype="0" fill="hold" grpId="1" nodeType="withEffect">
                                  <p:stCondLst>
                                    <p:cond delay="0"/>
                                  </p:stCondLst>
                                  <p:childTnLst>
                                    <p:animEffect transition="out" filter="fade">
                                      <p:cBhvr>
                                        <p:cTn id="86" dur="500" tmFilter="0, 0; .2, .5; .8, .5; 1, 0"/>
                                        <p:tgtEl>
                                          <p:spTgt spid="4">
                                            <p:graphicEl>
                                              <a:dgm id="{A99DC665-7913-43C4-B5FE-ECFCE60AE18B}"/>
                                            </p:graphicEl>
                                          </p:spTgt>
                                        </p:tgtEl>
                                      </p:cBhvr>
                                    </p:animEffect>
                                    <p:animScale>
                                      <p:cBhvr>
                                        <p:cTn id="87" dur="250" autoRev="1" fill="hold"/>
                                        <p:tgtEl>
                                          <p:spTgt spid="4">
                                            <p:graphicEl>
                                              <a:dgm id="{A99DC665-7913-43C4-B5FE-ECFCE60AE18B}"/>
                                            </p:graphicEl>
                                          </p:spTgt>
                                        </p:tgtEl>
                                      </p:cBhvr>
                                      <p:by x="105000" y="105000"/>
                                    </p:animScale>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4">
                                            <p:graphicEl>
                                              <a:dgm id="{8132092F-01DB-4D72-A979-3AA39C3B7978}"/>
                                            </p:graphicEl>
                                          </p:spTgt>
                                        </p:tgtEl>
                                        <p:attrNameLst>
                                          <p:attrName>style.visibility</p:attrName>
                                        </p:attrNameLst>
                                      </p:cBhvr>
                                      <p:to>
                                        <p:strVal val="visible"/>
                                      </p:to>
                                    </p:set>
                                  </p:childTnLst>
                                </p:cTn>
                              </p:par>
                              <p:par>
                                <p:cTn id="92" presetID="26" presetClass="emph" presetSubtype="0" fill="hold" grpId="1" nodeType="withEffect">
                                  <p:stCondLst>
                                    <p:cond delay="0"/>
                                  </p:stCondLst>
                                  <p:childTnLst>
                                    <p:animEffect transition="out" filter="fade">
                                      <p:cBhvr>
                                        <p:cTn id="93" dur="500" tmFilter="0, 0; .2, .5; .8, .5; 1, 0"/>
                                        <p:tgtEl>
                                          <p:spTgt spid="4">
                                            <p:graphicEl>
                                              <a:dgm id="{8132092F-01DB-4D72-A979-3AA39C3B7978}"/>
                                            </p:graphicEl>
                                          </p:spTgt>
                                        </p:tgtEl>
                                      </p:cBhvr>
                                    </p:animEffect>
                                    <p:animScale>
                                      <p:cBhvr>
                                        <p:cTn id="94" dur="250" autoRev="1" fill="hold"/>
                                        <p:tgtEl>
                                          <p:spTgt spid="4">
                                            <p:graphicEl>
                                              <a:dgm id="{8132092F-01DB-4D72-A979-3AA39C3B7978}"/>
                                            </p:graphicEl>
                                          </p:spTgt>
                                        </p:tgtEl>
                                      </p:cBhvr>
                                      <p:by x="105000" y="105000"/>
                                    </p:animScale>
                                  </p:childTnLst>
                                </p:cTn>
                              </p:par>
                              <p:par>
                                <p:cTn id="95" presetID="1" presetClass="entr" presetSubtype="0" fill="hold" grpId="0" nodeType="withEffect">
                                  <p:stCondLst>
                                    <p:cond delay="0"/>
                                  </p:stCondLst>
                                  <p:childTnLst>
                                    <p:set>
                                      <p:cBhvr>
                                        <p:cTn id="96" dur="1" fill="hold">
                                          <p:stCondLst>
                                            <p:cond delay="0"/>
                                          </p:stCondLst>
                                        </p:cTn>
                                        <p:tgtEl>
                                          <p:spTgt spid="4">
                                            <p:graphicEl>
                                              <a:dgm id="{E2C4400D-8C8F-4F3A-BC8A-7B768C8A9D59}"/>
                                            </p:graphicEl>
                                          </p:spTgt>
                                        </p:tgtEl>
                                        <p:attrNameLst>
                                          <p:attrName>style.visibility</p:attrName>
                                        </p:attrNameLst>
                                      </p:cBhvr>
                                      <p:to>
                                        <p:strVal val="visible"/>
                                      </p:to>
                                    </p:set>
                                  </p:childTnLst>
                                </p:cTn>
                              </p:par>
                              <p:par>
                                <p:cTn id="97" presetID="26" presetClass="emph" presetSubtype="0" fill="hold" grpId="1" nodeType="withEffect">
                                  <p:stCondLst>
                                    <p:cond delay="0"/>
                                  </p:stCondLst>
                                  <p:childTnLst>
                                    <p:animEffect transition="out" filter="fade">
                                      <p:cBhvr>
                                        <p:cTn id="98" dur="500" tmFilter="0, 0; .2, .5; .8, .5; 1, 0"/>
                                        <p:tgtEl>
                                          <p:spTgt spid="4">
                                            <p:graphicEl>
                                              <a:dgm id="{E2C4400D-8C8F-4F3A-BC8A-7B768C8A9D59}"/>
                                            </p:graphicEl>
                                          </p:spTgt>
                                        </p:tgtEl>
                                      </p:cBhvr>
                                    </p:animEffect>
                                    <p:animScale>
                                      <p:cBhvr>
                                        <p:cTn id="99" dur="250" autoRev="1" fill="hold"/>
                                        <p:tgtEl>
                                          <p:spTgt spid="4">
                                            <p:graphicEl>
                                              <a:dgm id="{E2C4400D-8C8F-4F3A-BC8A-7B768C8A9D59}"/>
                                            </p:graphicEl>
                                          </p:spTgt>
                                        </p:tgtEl>
                                      </p:cBhvr>
                                      <p:by x="105000" y="105000"/>
                                    </p:animScale>
                                  </p:childTnLst>
                                </p:cTn>
                              </p:par>
                              <p:par>
                                <p:cTn id="100" presetID="1" presetClass="entr" presetSubtype="0" fill="hold" grpId="0" nodeType="withEffect">
                                  <p:stCondLst>
                                    <p:cond delay="0"/>
                                  </p:stCondLst>
                                  <p:childTnLst>
                                    <p:set>
                                      <p:cBhvr>
                                        <p:cTn id="101" dur="1" fill="hold">
                                          <p:stCondLst>
                                            <p:cond delay="0"/>
                                          </p:stCondLst>
                                        </p:cTn>
                                        <p:tgtEl>
                                          <p:spTgt spid="4">
                                            <p:graphicEl>
                                              <a:dgm id="{AD0A7287-F900-4A3A-ADD1-4E10FD171CCD}"/>
                                            </p:graphicEl>
                                          </p:spTgt>
                                        </p:tgtEl>
                                        <p:attrNameLst>
                                          <p:attrName>style.visibility</p:attrName>
                                        </p:attrNameLst>
                                      </p:cBhvr>
                                      <p:to>
                                        <p:strVal val="visible"/>
                                      </p:to>
                                    </p:set>
                                  </p:childTnLst>
                                </p:cTn>
                              </p:par>
                              <p:par>
                                <p:cTn id="102" presetID="26" presetClass="emph" presetSubtype="0" fill="hold" grpId="1" nodeType="withEffect">
                                  <p:stCondLst>
                                    <p:cond delay="0"/>
                                  </p:stCondLst>
                                  <p:childTnLst>
                                    <p:animEffect transition="out" filter="fade">
                                      <p:cBhvr>
                                        <p:cTn id="103" dur="500" tmFilter="0, 0; .2, .5; .8, .5; 1, 0"/>
                                        <p:tgtEl>
                                          <p:spTgt spid="4">
                                            <p:graphicEl>
                                              <a:dgm id="{AD0A7287-F900-4A3A-ADD1-4E10FD171CCD}"/>
                                            </p:graphicEl>
                                          </p:spTgt>
                                        </p:tgtEl>
                                      </p:cBhvr>
                                    </p:animEffect>
                                    <p:animScale>
                                      <p:cBhvr>
                                        <p:cTn id="104" dur="250" autoRev="1" fill="hold"/>
                                        <p:tgtEl>
                                          <p:spTgt spid="4">
                                            <p:graphicEl>
                                              <a:dgm id="{AD0A7287-F900-4A3A-ADD1-4E10FD171CCD}"/>
                                            </p:graphic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Graphic spid="4" grpId="1" uiExpand="1">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we offer?</a:t>
            </a:r>
            <a:endParaRPr lang="en-IN"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9161502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7842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graphicEl>
                                              <a:dgm id="{136E2507-7A37-409A-807D-3BD1F4B1CDE9}"/>
                                            </p:graphicEl>
                                          </p:spTgt>
                                        </p:tgtEl>
                                        <p:attrNameLst>
                                          <p:attrName>style.visibility</p:attrName>
                                        </p:attrNameLst>
                                      </p:cBhvr>
                                      <p:to>
                                        <p:strVal val="visible"/>
                                      </p:to>
                                    </p:set>
                                    <p:anim calcmode="lin" valueType="num">
                                      <p:cBhvr additive="base">
                                        <p:cTn id="7" dur="500" fill="hold"/>
                                        <p:tgtEl>
                                          <p:spTgt spid="7">
                                            <p:graphicEl>
                                              <a:dgm id="{136E2507-7A37-409A-807D-3BD1F4B1CDE9}"/>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graphicEl>
                                              <a:dgm id="{136E2507-7A37-409A-807D-3BD1F4B1CDE9}"/>
                                            </p:graphic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graphicEl>
                                              <a:dgm id="{59775781-0A4E-49FB-A09F-A9B4FBD4F25C}"/>
                                            </p:graphicEl>
                                          </p:spTgt>
                                        </p:tgtEl>
                                        <p:attrNameLst>
                                          <p:attrName>style.visibility</p:attrName>
                                        </p:attrNameLst>
                                      </p:cBhvr>
                                      <p:to>
                                        <p:strVal val="visible"/>
                                      </p:to>
                                    </p:set>
                                    <p:anim calcmode="lin" valueType="num">
                                      <p:cBhvr additive="base">
                                        <p:cTn id="13" dur="500" fill="hold"/>
                                        <p:tgtEl>
                                          <p:spTgt spid="7">
                                            <p:graphicEl>
                                              <a:dgm id="{59775781-0A4E-49FB-A09F-A9B4FBD4F25C}"/>
                                            </p:graphic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graphicEl>
                                              <a:dgm id="{59775781-0A4E-49FB-A09F-A9B4FBD4F25C}"/>
                                            </p:graphic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graphicEl>
                                              <a:dgm id="{80C89863-00A8-40C5-A74F-987C438B2A1C}"/>
                                            </p:graphicEl>
                                          </p:spTgt>
                                        </p:tgtEl>
                                        <p:attrNameLst>
                                          <p:attrName>style.visibility</p:attrName>
                                        </p:attrNameLst>
                                      </p:cBhvr>
                                      <p:to>
                                        <p:strVal val="visible"/>
                                      </p:to>
                                    </p:set>
                                    <p:anim calcmode="lin" valueType="num">
                                      <p:cBhvr additive="base">
                                        <p:cTn id="19" dur="500" fill="hold"/>
                                        <p:tgtEl>
                                          <p:spTgt spid="7">
                                            <p:graphicEl>
                                              <a:dgm id="{80C89863-00A8-40C5-A74F-987C438B2A1C}"/>
                                            </p:graphic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graphicEl>
                                              <a:dgm id="{80C89863-00A8-40C5-A74F-987C438B2A1C}"/>
                                            </p:graphic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7">
                                            <p:graphicEl>
                                              <a:dgm id="{2AC4B25E-40C6-4205-83E5-910C3EC005AB}"/>
                                            </p:graphicEl>
                                          </p:spTgt>
                                        </p:tgtEl>
                                        <p:attrNameLst>
                                          <p:attrName>style.visibility</p:attrName>
                                        </p:attrNameLst>
                                      </p:cBhvr>
                                      <p:to>
                                        <p:strVal val="visible"/>
                                      </p:to>
                                    </p:set>
                                    <p:anim calcmode="lin" valueType="num">
                                      <p:cBhvr additive="base">
                                        <p:cTn id="23" dur="500" fill="hold"/>
                                        <p:tgtEl>
                                          <p:spTgt spid="7">
                                            <p:graphicEl>
                                              <a:dgm id="{2AC4B25E-40C6-4205-83E5-910C3EC005AB}"/>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7">
                                            <p:graphicEl>
                                              <a:dgm id="{2AC4B25E-40C6-4205-83E5-910C3EC005AB}"/>
                                            </p:graphic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7">
                                            <p:graphicEl>
                                              <a:dgm id="{0DE3FADD-66C9-4506-9E10-B3C0EF98F867}"/>
                                            </p:graphicEl>
                                          </p:spTgt>
                                        </p:tgtEl>
                                        <p:attrNameLst>
                                          <p:attrName>style.visibility</p:attrName>
                                        </p:attrNameLst>
                                      </p:cBhvr>
                                      <p:to>
                                        <p:strVal val="visible"/>
                                      </p:to>
                                    </p:set>
                                    <p:anim calcmode="lin" valueType="num">
                                      <p:cBhvr additive="base">
                                        <p:cTn id="29" dur="500" fill="hold"/>
                                        <p:tgtEl>
                                          <p:spTgt spid="7">
                                            <p:graphicEl>
                                              <a:dgm id="{0DE3FADD-66C9-4506-9E10-B3C0EF98F867}"/>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7">
                                            <p:graphicEl>
                                              <a:dgm id="{0DE3FADD-66C9-4506-9E10-B3C0EF98F867}"/>
                                            </p:graphic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7">
                                            <p:graphicEl>
                                              <a:dgm id="{73CC0E67-8124-4803-BBA6-FBF528F5660A}"/>
                                            </p:graphicEl>
                                          </p:spTgt>
                                        </p:tgtEl>
                                        <p:attrNameLst>
                                          <p:attrName>style.visibility</p:attrName>
                                        </p:attrNameLst>
                                      </p:cBhvr>
                                      <p:to>
                                        <p:strVal val="visible"/>
                                      </p:to>
                                    </p:set>
                                    <p:anim calcmode="lin" valueType="num">
                                      <p:cBhvr additive="base">
                                        <p:cTn id="35" dur="500" fill="hold"/>
                                        <p:tgtEl>
                                          <p:spTgt spid="7">
                                            <p:graphicEl>
                                              <a:dgm id="{73CC0E67-8124-4803-BBA6-FBF528F5660A}"/>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7">
                                            <p:graphicEl>
                                              <a:dgm id="{73CC0E67-8124-4803-BBA6-FBF528F5660A}"/>
                                            </p:graphicEl>
                                          </p:spTgt>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7">
                                            <p:graphicEl>
                                              <a:dgm id="{328E532C-0008-4BC2-9A75-9CD0C2396DB4}"/>
                                            </p:graphicEl>
                                          </p:spTgt>
                                        </p:tgtEl>
                                        <p:attrNameLst>
                                          <p:attrName>style.visibility</p:attrName>
                                        </p:attrNameLst>
                                      </p:cBhvr>
                                      <p:to>
                                        <p:strVal val="visible"/>
                                      </p:to>
                                    </p:set>
                                    <p:anim calcmode="lin" valueType="num">
                                      <p:cBhvr additive="base">
                                        <p:cTn id="39" dur="500" fill="hold"/>
                                        <p:tgtEl>
                                          <p:spTgt spid="7">
                                            <p:graphicEl>
                                              <a:dgm id="{328E532C-0008-4BC2-9A75-9CD0C2396DB4}"/>
                                            </p:graphicEl>
                                          </p:spTgt>
                                        </p:tgtEl>
                                        <p:attrNameLst>
                                          <p:attrName>ppt_x</p:attrName>
                                        </p:attrNameLst>
                                      </p:cBhvr>
                                      <p:tavLst>
                                        <p:tav tm="0">
                                          <p:val>
                                            <p:strVal val="#ppt_x"/>
                                          </p:val>
                                        </p:tav>
                                        <p:tav tm="100000">
                                          <p:val>
                                            <p:strVal val="#ppt_x"/>
                                          </p:val>
                                        </p:tav>
                                      </p:tavLst>
                                    </p:anim>
                                    <p:anim calcmode="lin" valueType="num">
                                      <p:cBhvr additive="base">
                                        <p:cTn id="40" dur="500" fill="hold"/>
                                        <p:tgtEl>
                                          <p:spTgt spid="7">
                                            <p:graphicEl>
                                              <a:dgm id="{328E532C-0008-4BC2-9A75-9CD0C2396DB4}"/>
                                            </p:graphic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7">
                                            <p:graphicEl>
                                              <a:dgm id="{F0DFE378-7E2E-4B73-BE21-6CA6022CC30E}"/>
                                            </p:graphicEl>
                                          </p:spTgt>
                                        </p:tgtEl>
                                        <p:attrNameLst>
                                          <p:attrName>style.visibility</p:attrName>
                                        </p:attrNameLst>
                                      </p:cBhvr>
                                      <p:to>
                                        <p:strVal val="visible"/>
                                      </p:to>
                                    </p:set>
                                    <p:anim calcmode="lin" valueType="num">
                                      <p:cBhvr additive="base">
                                        <p:cTn id="45" dur="500" fill="hold"/>
                                        <p:tgtEl>
                                          <p:spTgt spid="7">
                                            <p:graphicEl>
                                              <a:dgm id="{F0DFE378-7E2E-4B73-BE21-6CA6022CC30E}"/>
                                            </p:graphicEl>
                                          </p:spTgt>
                                        </p:tgtEl>
                                        <p:attrNameLst>
                                          <p:attrName>ppt_x</p:attrName>
                                        </p:attrNameLst>
                                      </p:cBhvr>
                                      <p:tavLst>
                                        <p:tav tm="0">
                                          <p:val>
                                            <p:strVal val="#ppt_x"/>
                                          </p:val>
                                        </p:tav>
                                        <p:tav tm="100000">
                                          <p:val>
                                            <p:strVal val="#ppt_x"/>
                                          </p:val>
                                        </p:tav>
                                      </p:tavLst>
                                    </p:anim>
                                    <p:anim calcmode="lin" valueType="num">
                                      <p:cBhvr additive="base">
                                        <p:cTn id="46" dur="500" fill="hold"/>
                                        <p:tgtEl>
                                          <p:spTgt spid="7">
                                            <p:graphicEl>
                                              <a:dgm id="{F0DFE378-7E2E-4B73-BE21-6CA6022CC30E}"/>
                                            </p:graphic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7">
                                            <p:graphicEl>
                                              <a:dgm id="{9808A639-7BA7-4C4B-9598-2A3BE53862B7}"/>
                                            </p:graphicEl>
                                          </p:spTgt>
                                        </p:tgtEl>
                                        <p:attrNameLst>
                                          <p:attrName>style.visibility</p:attrName>
                                        </p:attrNameLst>
                                      </p:cBhvr>
                                      <p:to>
                                        <p:strVal val="visible"/>
                                      </p:to>
                                    </p:set>
                                    <p:anim calcmode="lin" valueType="num">
                                      <p:cBhvr additive="base">
                                        <p:cTn id="51" dur="500" fill="hold"/>
                                        <p:tgtEl>
                                          <p:spTgt spid="7">
                                            <p:graphicEl>
                                              <a:dgm id="{9808A639-7BA7-4C4B-9598-2A3BE53862B7}"/>
                                            </p:graphicEl>
                                          </p:spTgt>
                                        </p:tgtEl>
                                        <p:attrNameLst>
                                          <p:attrName>ppt_x</p:attrName>
                                        </p:attrNameLst>
                                      </p:cBhvr>
                                      <p:tavLst>
                                        <p:tav tm="0">
                                          <p:val>
                                            <p:strVal val="#ppt_x"/>
                                          </p:val>
                                        </p:tav>
                                        <p:tav tm="100000">
                                          <p:val>
                                            <p:strVal val="#ppt_x"/>
                                          </p:val>
                                        </p:tav>
                                      </p:tavLst>
                                    </p:anim>
                                    <p:anim calcmode="lin" valueType="num">
                                      <p:cBhvr additive="base">
                                        <p:cTn id="52" dur="500" fill="hold"/>
                                        <p:tgtEl>
                                          <p:spTgt spid="7">
                                            <p:graphicEl>
                                              <a:dgm id="{9808A639-7BA7-4C4B-9598-2A3BE53862B7}"/>
                                            </p:graphic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7">
                                            <p:graphicEl>
                                              <a:dgm id="{AFEA98B8-0351-45C9-999A-CA3E24CFB70A}"/>
                                            </p:graphicEl>
                                          </p:spTgt>
                                        </p:tgtEl>
                                        <p:attrNameLst>
                                          <p:attrName>style.visibility</p:attrName>
                                        </p:attrNameLst>
                                      </p:cBhvr>
                                      <p:to>
                                        <p:strVal val="visible"/>
                                      </p:to>
                                    </p:set>
                                    <p:anim calcmode="lin" valueType="num">
                                      <p:cBhvr additive="base">
                                        <p:cTn id="55" dur="500" fill="hold"/>
                                        <p:tgtEl>
                                          <p:spTgt spid="7">
                                            <p:graphicEl>
                                              <a:dgm id="{AFEA98B8-0351-45C9-999A-CA3E24CFB70A}"/>
                                            </p:graphicEl>
                                          </p:spTgt>
                                        </p:tgtEl>
                                        <p:attrNameLst>
                                          <p:attrName>ppt_x</p:attrName>
                                        </p:attrNameLst>
                                      </p:cBhvr>
                                      <p:tavLst>
                                        <p:tav tm="0">
                                          <p:val>
                                            <p:strVal val="#ppt_x"/>
                                          </p:val>
                                        </p:tav>
                                        <p:tav tm="100000">
                                          <p:val>
                                            <p:strVal val="#ppt_x"/>
                                          </p:val>
                                        </p:tav>
                                      </p:tavLst>
                                    </p:anim>
                                    <p:anim calcmode="lin" valueType="num">
                                      <p:cBhvr additive="base">
                                        <p:cTn id="56" dur="500" fill="hold"/>
                                        <p:tgtEl>
                                          <p:spTgt spid="7">
                                            <p:graphicEl>
                                              <a:dgm id="{AFEA98B8-0351-45C9-999A-CA3E24CFB70A}"/>
                                            </p:graphic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7">
                                            <p:graphicEl>
                                              <a:dgm id="{8472F533-EA34-40A9-8064-D1A4EFE637CC}"/>
                                            </p:graphicEl>
                                          </p:spTgt>
                                        </p:tgtEl>
                                        <p:attrNameLst>
                                          <p:attrName>style.visibility</p:attrName>
                                        </p:attrNameLst>
                                      </p:cBhvr>
                                      <p:to>
                                        <p:strVal val="visible"/>
                                      </p:to>
                                    </p:set>
                                    <p:anim calcmode="lin" valueType="num">
                                      <p:cBhvr additive="base">
                                        <p:cTn id="61" dur="500" fill="hold"/>
                                        <p:tgtEl>
                                          <p:spTgt spid="7">
                                            <p:graphicEl>
                                              <a:dgm id="{8472F533-EA34-40A9-8064-D1A4EFE637CC}"/>
                                            </p:graphicEl>
                                          </p:spTgt>
                                        </p:tgtEl>
                                        <p:attrNameLst>
                                          <p:attrName>ppt_x</p:attrName>
                                        </p:attrNameLst>
                                      </p:cBhvr>
                                      <p:tavLst>
                                        <p:tav tm="0">
                                          <p:val>
                                            <p:strVal val="#ppt_x"/>
                                          </p:val>
                                        </p:tav>
                                        <p:tav tm="100000">
                                          <p:val>
                                            <p:strVal val="#ppt_x"/>
                                          </p:val>
                                        </p:tav>
                                      </p:tavLst>
                                    </p:anim>
                                    <p:anim calcmode="lin" valueType="num">
                                      <p:cBhvr additive="base">
                                        <p:cTn id="62" dur="500" fill="hold"/>
                                        <p:tgtEl>
                                          <p:spTgt spid="7">
                                            <p:graphicEl>
                                              <a:dgm id="{8472F533-EA34-40A9-8064-D1A4EFE637CC}"/>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Services Offered</a:t>
            </a:r>
            <a:endParaRPr lang="en-IN"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66079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367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graphicEl>
                                              <a:dgm id="{F9ABF4AA-80AF-4CB6-B1BB-476027FB0A6E}"/>
                                            </p:graphicEl>
                                          </p:spTgt>
                                        </p:tgtEl>
                                        <p:attrNameLst>
                                          <p:attrName>style.visibility</p:attrName>
                                        </p:attrNameLst>
                                      </p:cBhvr>
                                      <p:to>
                                        <p:strVal val="visible"/>
                                      </p:to>
                                    </p:set>
                                    <p:anim calcmode="lin" valueType="num">
                                      <p:cBhvr additive="base">
                                        <p:cTn id="7" dur="500" fill="hold"/>
                                        <p:tgtEl>
                                          <p:spTgt spid="5">
                                            <p:graphicEl>
                                              <a:dgm id="{F9ABF4AA-80AF-4CB6-B1BB-476027FB0A6E}"/>
                                            </p:graphic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graphicEl>
                                              <a:dgm id="{F9ABF4AA-80AF-4CB6-B1BB-476027FB0A6E}"/>
                                            </p:graphic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graphicEl>
                                              <a:dgm id="{32BCFB12-521F-4E5D-9C81-4619D6B74283}"/>
                                            </p:graphicEl>
                                          </p:spTgt>
                                        </p:tgtEl>
                                        <p:attrNameLst>
                                          <p:attrName>style.visibility</p:attrName>
                                        </p:attrNameLst>
                                      </p:cBhvr>
                                      <p:to>
                                        <p:strVal val="visible"/>
                                      </p:to>
                                    </p:set>
                                    <p:anim calcmode="lin" valueType="num">
                                      <p:cBhvr additive="base">
                                        <p:cTn id="11" dur="500" fill="hold"/>
                                        <p:tgtEl>
                                          <p:spTgt spid="5">
                                            <p:graphicEl>
                                              <a:dgm id="{32BCFB12-521F-4E5D-9C81-4619D6B74283}"/>
                                            </p:graphic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graphicEl>
                                              <a:dgm id="{32BCFB12-521F-4E5D-9C81-4619D6B74283}"/>
                                            </p:graphic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5">
                                            <p:graphicEl>
                                              <a:dgm id="{3296AA5C-4C1B-49C8-94FE-FF5B0111F670}"/>
                                            </p:graphicEl>
                                          </p:spTgt>
                                        </p:tgtEl>
                                        <p:attrNameLst>
                                          <p:attrName>style.visibility</p:attrName>
                                        </p:attrNameLst>
                                      </p:cBhvr>
                                      <p:to>
                                        <p:strVal val="visible"/>
                                      </p:to>
                                    </p:set>
                                    <p:anim calcmode="lin" valueType="num">
                                      <p:cBhvr additive="base">
                                        <p:cTn id="17" dur="500" fill="hold"/>
                                        <p:tgtEl>
                                          <p:spTgt spid="5">
                                            <p:graphicEl>
                                              <a:dgm id="{3296AA5C-4C1B-49C8-94FE-FF5B0111F670}"/>
                                            </p:graphicEl>
                                          </p:spTgt>
                                        </p:tgtEl>
                                        <p:attrNameLst>
                                          <p:attrName>ppt_x</p:attrName>
                                        </p:attrNameLst>
                                      </p:cBhvr>
                                      <p:tavLst>
                                        <p:tav tm="0">
                                          <p:val>
                                            <p:strVal val="#ppt_x"/>
                                          </p:val>
                                        </p:tav>
                                        <p:tav tm="100000">
                                          <p:val>
                                            <p:strVal val="#ppt_x"/>
                                          </p:val>
                                        </p:tav>
                                      </p:tavLst>
                                    </p:anim>
                                    <p:anim calcmode="lin" valueType="num">
                                      <p:cBhvr additive="base">
                                        <p:cTn id="18" dur="500" fill="hold"/>
                                        <p:tgtEl>
                                          <p:spTgt spid="5">
                                            <p:graphicEl>
                                              <a:dgm id="{3296AA5C-4C1B-49C8-94FE-FF5B0111F670}"/>
                                            </p:graphic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graphicEl>
                                              <a:dgm id="{BEB6B8F2-67E7-4FAC-A656-8D054B4A41D6}"/>
                                            </p:graphicEl>
                                          </p:spTgt>
                                        </p:tgtEl>
                                        <p:attrNameLst>
                                          <p:attrName>style.visibility</p:attrName>
                                        </p:attrNameLst>
                                      </p:cBhvr>
                                      <p:to>
                                        <p:strVal val="visible"/>
                                      </p:to>
                                    </p:set>
                                    <p:anim calcmode="lin" valueType="num">
                                      <p:cBhvr additive="base">
                                        <p:cTn id="23" dur="500" fill="hold"/>
                                        <p:tgtEl>
                                          <p:spTgt spid="5">
                                            <p:graphicEl>
                                              <a:dgm id="{BEB6B8F2-67E7-4FAC-A656-8D054B4A41D6}"/>
                                            </p:graphic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graphicEl>
                                              <a:dgm id="{BEB6B8F2-67E7-4FAC-A656-8D054B4A41D6}"/>
                                            </p:graphic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5">
                                            <p:graphicEl>
                                              <a:dgm id="{4D12083B-05A1-4791-9901-DBE18FC75F7C}"/>
                                            </p:graphicEl>
                                          </p:spTgt>
                                        </p:tgtEl>
                                        <p:attrNameLst>
                                          <p:attrName>style.visibility</p:attrName>
                                        </p:attrNameLst>
                                      </p:cBhvr>
                                      <p:to>
                                        <p:strVal val="visible"/>
                                      </p:to>
                                    </p:set>
                                    <p:anim calcmode="lin" valueType="num">
                                      <p:cBhvr additive="base">
                                        <p:cTn id="29" dur="500" fill="hold"/>
                                        <p:tgtEl>
                                          <p:spTgt spid="5">
                                            <p:graphicEl>
                                              <a:dgm id="{4D12083B-05A1-4791-9901-DBE18FC75F7C}"/>
                                            </p:graphicEl>
                                          </p:spTgt>
                                        </p:tgtEl>
                                        <p:attrNameLst>
                                          <p:attrName>ppt_x</p:attrName>
                                        </p:attrNameLst>
                                      </p:cBhvr>
                                      <p:tavLst>
                                        <p:tav tm="0">
                                          <p:val>
                                            <p:strVal val="#ppt_x"/>
                                          </p:val>
                                        </p:tav>
                                        <p:tav tm="100000">
                                          <p:val>
                                            <p:strVal val="#ppt_x"/>
                                          </p:val>
                                        </p:tav>
                                      </p:tavLst>
                                    </p:anim>
                                    <p:anim calcmode="lin" valueType="num">
                                      <p:cBhvr additive="base">
                                        <p:cTn id="30" dur="500" fill="hold"/>
                                        <p:tgtEl>
                                          <p:spTgt spid="5">
                                            <p:graphicEl>
                                              <a:dgm id="{4D12083B-05A1-4791-9901-DBE18FC75F7C}"/>
                                            </p:graphic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5">
                                            <p:graphicEl>
                                              <a:dgm id="{7CAAC77B-785F-4C84-AFE9-1884CDF3C9D6}"/>
                                            </p:graphicEl>
                                          </p:spTgt>
                                        </p:tgtEl>
                                        <p:attrNameLst>
                                          <p:attrName>style.visibility</p:attrName>
                                        </p:attrNameLst>
                                      </p:cBhvr>
                                      <p:to>
                                        <p:strVal val="visible"/>
                                      </p:to>
                                    </p:set>
                                    <p:anim calcmode="lin" valueType="num">
                                      <p:cBhvr additive="base">
                                        <p:cTn id="35" dur="500" fill="hold"/>
                                        <p:tgtEl>
                                          <p:spTgt spid="5">
                                            <p:graphicEl>
                                              <a:dgm id="{7CAAC77B-785F-4C84-AFE9-1884CDF3C9D6}"/>
                                            </p:graphicEl>
                                          </p:spTgt>
                                        </p:tgtEl>
                                        <p:attrNameLst>
                                          <p:attrName>ppt_x</p:attrName>
                                        </p:attrNameLst>
                                      </p:cBhvr>
                                      <p:tavLst>
                                        <p:tav tm="0">
                                          <p:val>
                                            <p:strVal val="#ppt_x"/>
                                          </p:val>
                                        </p:tav>
                                        <p:tav tm="100000">
                                          <p:val>
                                            <p:strVal val="#ppt_x"/>
                                          </p:val>
                                        </p:tav>
                                      </p:tavLst>
                                    </p:anim>
                                    <p:anim calcmode="lin" valueType="num">
                                      <p:cBhvr additive="base">
                                        <p:cTn id="36" dur="500" fill="hold"/>
                                        <p:tgtEl>
                                          <p:spTgt spid="5">
                                            <p:graphicEl>
                                              <a:dgm id="{7CAAC77B-785F-4C84-AFE9-1884CDF3C9D6}"/>
                                            </p:graphic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5">
                                            <p:graphicEl>
                                              <a:dgm id="{AF2F6CCB-CE77-4475-9244-214340A0917F}"/>
                                            </p:graphicEl>
                                          </p:spTgt>
                                        </p:tgtEl>
                                        <p:attrNameLst>
                                          <p:attrName>style.visibility</p:attrName>
                                        </p:attrNameLst>
                                      </p:cBhvr>
                                      <p:to>
                                        <p:strVal val="visible"/>
                                      </p:to>
                                    </p:set>
                                    <p:anim calcmode="lin" valueType="num">
                                      <p:cBhvr additive="base">
                                        <p:cTn id="41" dur="500" fill="hold"/>
                                        <p:tgtEl>
                                          <p:spTgt spid="5">
                                            <p:graphicEl>
                                              <a:dgm id="{AF2F6CCB-CE77-4475-9244-214340A0917F}"/>
                                            </p:graphicEl>
                                          </p:spTgt>
                                        </p:tgtEl>
                                        <p:attrNameLst>
                                          <p:attrName>ppt_x</p:attrName>
                                        </p:attrNameLst>
                                      </p:cBhvr>
                                      <p:tavLst>
                                        <p:tav tm="0">
                                          <p:val>
                                            <p:strVal val="#ppt_x"/>
                                          </p:val>
                                        </p:tav>
                                        <p:tav tm="100000">
                                          <p:val>
                                            <p:strVal val="#ppt_x"/>
                                          </p:val>
                                        </p:tav>
                                      </p:tavLst>
                                    </p:anim>
                                    <p:anim calcmode="lin" valueType="num">
                                      <p:cBhvr additive="base">
                                        <p:cTn id="42" dur="500" fill="hold"/>
                                        <p:tgtEl>
                                          <p:spTgt spid="5">
                                            <p:graphicEl>
                                              <a:dgm id="{AF2F6CCB-CE77-4475-9244-214340A0917F}"/>
                                            </p:graphic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
                                            <p:graphicEl>
                                              <a:dgm id="{D43619EB-30DC-40AE-B4EA-22810AEB2A22}"/>
                                            </p:graphicEl>
                                          </p:spTgt>
                                        </p:tgtEl>
                                        <p:attrNameLst>
                                          <p:attrName>style.visibility</p:attrName>
                                        </p:attrNameLst>
                                      </p:cBhvr>
                                      <p:to>
                                        <p:strVal val="visible"/>
                                      </p:to>
                                    </p:set>
                                    <p:anim calcmode="lin" valueType="num">
                                      <p:cBhvr additive="base">
                                        <p:cTn id="47" dur="500" fill="hold"/>
                                        <p:tgtEl>
                                          <p:spTgt spid="5">
                                            <p:graphicEl>
                                              <a:dgm id="{D43619EB-30DC-40AE-B4EA-22810AEB2A22}"/>
                                            </p:graphicEl>
                                          </p:spTgt>
                                        </p:tgtEl>
                                        <p:attrNameLst>
                                          <p:attrName>ppt_x</p:attrName>
                                        </p:attrNameLst>
                                      </p:cBhvr>
                                      <p:tavLst>
                                        <p:tav tm="0">
                                          <p:val>
                                            <p:strVal val="#ppt_x"/>
                                          </p:val>
                                        </p:tav>
                                        <p:tav tm="100000">
                                          <p:val>
                                            <p:strVal val="#ppt_x"/>
                                          </p:val>
                                        </p:tav>
                                      </p:tavLst>
                                    </p:anim>
                                    <p:anim calcmode="lin" valueType="num">
                                      <p:cBhvr additive="base">
                                        <p:cTn id="48" dur="500" fill="hold"/>
                                        <p:tgtEl>
                                          <p:spTgt spid="5">
                                            <p:graphicEl>
                                              <a:dgm id="{D43619EB-30DC-40AE-B4EA-22810AEB2A22}"/>
                                            </p:graphic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graphicEl>
                                              <a:dgm id="{A97FDC64-912D-4BFA-A9DB-2AE4B8535591}"/>
                                            </p:graphicEl>
                                          </p:spTgt>
                                        </p:tgtEl>
                                        <p:attrNameLst>
                                          <p:attrName>style.visibility</p:attrName>
                                        </p:attrNameLst>
                                      </p:cBhvr>
                                      <p:to>
                                        <p:strVal val="visible"/>
                                      </p:to>
                                    </p:set>
                                    <p:anim calcmode="lin" valueType="num">
                                      <p:cBhvr additive="base">
                                        <p:cTn id="53" dur="500" fill="hold"/>
                                        <p:tgtEl>
                                          <p:spTgt spid="5">
                                            <p:graphicEl>
                                              <a:dgm id="{A97FDC64-912D-4BFA-A9DB-2AE4B8535591}"/>
                                            </p:graphicEl>
                                          </p:spTgt>
                                        </p:tgtEl>
                                        <p:attrNameLst>
                                          <p:attrName>ppt_x</p:attrName>
                                        </p:attrNameLst>
                                      </p:cBhvr>
                                      <p:tavLst>
                                        <p:tav tm="0">
                                          <p:val>
                                            <p:strVal val="#ppt_x"/>
                                          </p:val>
                                        </p:tav>
                                        <p:tav tm="100000">
                                          <p:val>
                                            <p:strVal val="#ppt_x"/>
                                          </p:val>
                                        </p:tav>
                                      </p:tavLst>
                                    </p:anim>
                                    <p:anim calcmode="lin" valueType="num">
                                      <p:cBhvr additive="base">
                                        <p:cTn id="54" dur="500" fill="hold"/>
                                        <p:tgtEl>
                                          <p:spTgt spid="5">
                                            <p:graphicEl>
                                              <a:dgm id="{A97FDC64-912D-4BFA-A9DB-2AE4B8535591}"/>
                                            </p:graphicEl>
                                          </p:spTgt>
                                        </p:tgtEl>
                                        <p:attrNameLst>
                                          <p:attrName>ppt_y</p:attrName>
                                        </p:attrNameLst>
                                      </p:cBhvr>
                                      <p:tavLst>
                                        <p:tav tm="0">
                                          <p:val>
                                            <p:strVal val="1+#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5">
                                            <p:graphicEl>
                                              <a:dgm id="{9988CA05-5052-4BF3-97FA-7AB81210A950}"/>
                                            </p:graphicEl>
                                          </p:spTgt>
                                        </p:tgtEl>
                                        <p:attrNameLst>
                                          <p:attrName>style.visibility</p:attrName>
                                        </p:attrNameLst>
                                      </p:cBhvr>
                                      <p:to>
                                        <p:strVal val="visible"/>
                                      </p:to>
                                    </p:set>
                                    <p:anim calcmode="lin" valueType="num">
                                      <p:cBhvr additive="base">
                                        <p:cTn id="59" dur="500" fill="hold"/>
                                        <p:tgtEl>
                                          <p:spTgt spid="5">
                                            <p:graphicEl>
                                              <a:dgm id="{9988CA05-5052-4BF3-97FA-7AB81210A950}"/>
                                            </p:graphicEl>
                                          </p:spTgt>
                                        </p:tgtEl>
                                        <p:attrNameLst>
                                          <p:attrName>ppt_x</p:attrName>
                                        </p:attrNameLst>
                                      </p:cBhvr>
                                      <p:tavLst>
                                        <p:tav tm="0">
                                          <p:val>
                                            <p:strVal val="#ppt_x"/>
                                          </p:val>
                                        </p:tav>
                                        <p:tav tm="100000">
                                          <p:val>
                                            <p:strVal val="#ppt_x"/>
                                          </p:val>
                                        </p:tav>
                                      </p:tavLst>
                                    </p:anim>
                                    <p:anim calcmode="lin" valueType="num">
                                      <p:cBhvr additive="base">
                                        <p:cTn id="60" dur="500" fill="hold"/>
                                        <p:tgtEl>
                                          <p:spTgt spid="5">
                                            <p:graphicEl>
                                              <a:dgm id="{9988CA05-5052-4BF3-97FA-7AB81210A950}"/>
                                            </p:graphic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will need HR Consulting?</a:t>
            </a:r>
            <a:endParaRPr lang="en-IN" dirty="0"/>
          </a:p>
        </p:txBody>
      </p:sp>
      <p:sp>
        <p:nvSpPr>
          <p:cNvPr id="3" name="Content Placeholder 2"/>
          <p:cNvSpPr>
            <a:spLocks noGrp="1"/>
          </p:cNvSpPr>
          <p:nvPr>
            <p:ph idx="1"/>
          </p:nvPr>
        </p:nvSpPr>
        <p:spPr/>
        <p:txBody>
          <a:bodyPr/>
          <a:lstStyle/>
          <a:p>
            <a:r>
              <a:rPr lang="en-US" b="1" dirty="0" smtClean="0"/>
              <a:t>Businesses that are looking for expansion (locally, nationally, cross-borders)</a:t>
            </a:r>
          </a:p>
          <a:p>
            <a:r>
              <a:rPr lang="en-US" b="1" dirty="0" smtClean="0"/>
              <a:t>Businesses that are facing manpower issues</a:t>
            </a:r>
          </a:p>
          <a:p>
            <a:r>
              <a:rPr lang="en-US" b="1" dirty="0" smtClean="0"/>
              <a:t>Businesses that want to explore more talent in their industry</a:t>
            </a:r>
          </a:p>
          <a:p>
            <a:pPr marL="0" indent="0">
              <a:buNone/>
            </a:pPr>
            <a:endParaRPr lang="en-US" b="1" dirty="0"/>
          </a:p>
          <a:p>
            <a:pPr marL="0" indent="0">
              <a:buNone/>
            </a:pPr>
            <a:r>
              <a:rPr lang="en-US" b="1" dirty="0" smtClean="0"/>
              <a:t>Segments</a:t>
            </a:r>
          </a:p>
          <a:p>
            <a:r>
              <a:rPr lang="en-US" b="1" dirty="0" smtClean="0"/>
              <a:t>Business segments like manufacturers, B2B &amp; B2C traders, retailers, professional services, or any other type of business owners can avail the services at affordable rates</a:t>
            </a:r>
            <a:endParaRPr lang="en-IN" b="1" dirty="0"/>
          </a:p>
        </p:txBody>
      </p:sp>
    </p:spTree>
    <p:extLst>
      <p:ext uri="{BB962C8B-B14F-4D97-AF65-F5344CB8AC3E}">
        <p14:creationId xmlns:p14="http://schemas.microsoft.com/office/powerpoint/2010/main" val="10240611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a:t>
            </a:r>
            <a:r>
              <a:rPr lang="en-US" smtClean="0"/>
              <a:t>you contact us?</a:t>
            </a:r>
            <a:endParaRPr lang="en-I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30009" y="1435303"/>
            <a:ext cx="5103628" cy="5103628"/>
          </a:xfrm>
        </p:spPr>
      </p:pic>
    </p:spTree>
    <p:extLst>
      <p:ext uri="{BB962C8B-B14F-4D97-AF65-F5344CB8AC3E}">
        <p14:creationId xmlns:p14="http://schemas.microsoft.com/office/powerpoint/2010/main" val="2368751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TotalTime>
  <Words>327</Words>
  <Application>Microsoft Office PowerPoint</Application>
  <PresentationFormat>Widescreen</PresentationFormat>
  <Paragraphs>78</Paragraphs>
  <Slides>7</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Human Resources Consultancy</vt:lpstr>
      <vt:lpstr>Why is HR important for your business?</vt:lpstr>
      <vt:lpstr>Why do you need an HR Consultant?</vt:lpstr>
      <vt:lpstr>What do we offer?</vt:lpstr>
      <vt:lpstr>Services Offered</vt:lpstr>
      <vt:lpstr>Who will need HR Consulting?</vt:lpstr>
      <vt:lpstr>How can you contact us?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HR Consultancy</dc:title>
  <dc:creator>Zainab Bootwala</dc:creator>
  <cp:lastModifiedBy>Zainab Bootwala</cp:lastModifiedBy>
  <cp:revision>16</cp:revision>
  <dcterms:created xsi:type="dcterms:W3CDTF">2024-01-28T16:17:11Z</dcterms:created>
  <dcterms:modified xsi:type="dcterms:W3CDTF">2024-01-29T12:38:44Z</dcterms:modified>
</cp:coreProperties>
</file>