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5"/>
  </p:notesMasterIdLst>
  <p:sldIdLst>
    <p:sldId id="256" r:id="rId2"/>
    <p:sldId id="277" r:id="rId3"/>
    <p:sldId id="259" r:id="rId4"/>
    <p:sldId id="273" r:id="rId5"/>
    <p:sldId id="274" r:id="rId6"/>
    <p:sldId id="275" r:id="rId7"/>
    <p:sldId id="279" r:id="rId8"/>
    <p:sldId id="276" r:id="rId9"/>
    <p:sldId id="269" r:id="rId10"/>
    <p:sldId id="271" r:id="rId11"/>
    <p:sldId id="266" r:id="rId12"/>
    <p:sldId id="268" r:id="rId13"/>
    <p:sldId id="278" r:id="rId14"/>
  </p:sldIdLst>
  <p:sldSz cx="11017250" cy="6858000"/>
  <p:notesSz cx="9236075" cy="6950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471">
          <p15:clr>
            <a:srgbClr val="A4A3A4"/>
          </p15:clr>
        </p15:guide>
      </p15:sldGuideLst>
    </p:ext>
    <p:ext uri="{2D200454-40CA-4A62-9FC3-DE9A4176ACB9}">
      <p15:notesGuideLst xmlns:p15="http://schemas.microsoft.com/office/powerpoint/2012/main">
        <p15:guide id="1" orient="horz" pos="2189">
          <p15:clr>
            <a:srgbClr val="A4A3A4"/>
          </p15:clr>
        </p15:guide>
        <p15:guide id="2" pos="290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 Burhani" initials="SB"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718" autoAdjust="0"/>
  </p:normalViewPr>
  <p:slideViewPr>
    <p:cSldViewPr>
      <p:cViewPr varScale="1">
        <p:scale>
          <a:sx n="105" d="100"/>
          <a:sy n="105" d="100"/>
        </p:scale>
        <p:origin x="1182" y="114"/>
      </p:cViewPr>
      <p:guideLst>
        <p:guide orient="horz" pos="2160"/>
        <p:guide pos="347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4" d="100"/>
          <a:sy n="74" d="100"/>
        </p:scale>
        <p:origin x="-1902" y="-102"/>
      </p:cViewPr>
      <p:guideLst>
        <p:guide orient="horz" pos="2189"/>
        <p:guide pos="29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FA9BC9-C10D-439A-88E8-DE46F48EEC8C}"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0F18797F-8BB9-4555-9268-93CA577DBE13}">
      <dgm:prSet phldrT="[Text]"/>
      <dgm:spPr/>
      <dgm:t>
        <a:bodyPr/>
        <a:lstStyle/>
        <a:p>
          <a:pPr rtl="0"/>
          <a:r>
            <a:rPr lang="en-US" dirty="0"/>
            <a:t>Help mumineen to Start Business</a:t>
          </a:r>
        </a:p>
      </dgm:t>
    </dgm:pt>
    <dgm:pt modelId="{23FD022E-CD5A-4681-B3BC-633C705E4BAE}" type="parTrans" cxnId="{10B98DD2-9EED-4A67-B822-B4F6ABDEC412}">
      <dgm:prSet/>
      <dgm:spPr/>
      <dgm:t>
        <a:bodyPr/>
        <a:lstStyle/>
        <a:p>
          <a:endParaRPr lang="en-US"/>
        </a:p>
      </dgm:t>
    </dgm:pt>
    <dgm:pt modelId="{25F67F93-426C-4A7E-B8F9-44148446F5C3}" type="sibTrans" cxnId="{10B98DD2-9EED-4A67-B822-B4F6ABDEC412}">
      <dgm:prSet/>
      <dgm:spPr/>
      <dgm:t>
        <a:bodyPr/>
        <a:lstStyle/>
        <a:p>
          <a:endParaRPr lang="en-US"/>
        </a:p>
      </dgm:t>
    </dgm:pt>
    <dgm:pt modelId="{7CC8CA8B-837C-44E6-BB42-AA43EC74877F}">
      <dgm:prSet phldrT="[Text]"/>
      <dgm:spPr/>
      <dgm:t>
        <a:bodyPr/>
        <a:lstStyle/>
        <a:p>
          <a:r>
            <a:rPr lang="en-IN" dirty="0"/>
            <a:t>Assist in overcoming Hurdles &amp; Challenges</a:t>
          </a:r>
          <a:endParaRPr lang="en-US" dirty="0"/>
        </a:p>
      </dgm:t>
    </dgm:pt>
    <dgm:pt modelId="{B605F19F-D4DE-440A-A7C2-CE5C9D5F7C13}" type="parTrans" cxnId="{CD1E1720-2087-421F-B19D-696A2121A5DD}">
      <dgm:prSet/>
      <dgm:spPr/>
      <dgm:t>
        <a:bodyPr/>
        <a:lstStyle/>
        <a:p>
          <a:endParaRPr lang="en-US"/>
        </a:p>
      </dgm:t>
    </dgm:pt>
    <dgm:pt modelId="{8D5FCC67-EB9F-4013-84AF-CCACC84E6B65}" type="sibTrans" cxnId="{CD1E1720-2087-421F-B19D-696A2121A5DD}">
      <dgm:prSet/>
      <dgm:spPr/>
      <dgm:t>
        <a:bodyPr/>
        <a:lstStyle/>
        <a:p>
          <a:endParaRPr lang="en-US"/>
        </a:p>
      </dgm:t>
    </dgm:pt>
    <dgm:pt modelId="{4FDEB498-5566-4302-9314-C4DA02501A86}">
      <dgm:prSet phldrT="[Text]"/>
      <dgm:spPr/>
      <dgm:t>
        <a:bodyPr/>
        <a:lstStyle/>
        <a:p>
          <a:r>
            <a:rPr lang="en-IN" dirty="0"/>
            <a:t>Help understand the market conditions and adapt in such situations</a:t>
          </a:r>
          <a:endParaRPr lang="en-US" dirty="0"/>
        </a:p>
      </dgm:t>
    </dgm:pt>
    <dgm:pt modelId="{FF125DDD-0C04-43AD-B45D-4501630E02F5}" type="parTrans" cxnId="{54067518-2DC1-4DAA-83DD-33DACE37339C}">
      <dgm:prSet/>
      <dgm:spPr/>
      <dgm:t>
        <a:bodyPr/>
        <a:lstStyle/>
        <a:p>
          <a:endParaRPr lang="en-US"/>
        </a:p>
      </dgm:t>
    </dgm:pt>
    <dgm:pt modelId="{A6D5FADB-13D2-4B39-BE5C-ED3602AAD088}" type="sibTrans" cxnId="{54067518-2DC1-4DAA-83DD-33DACE37339C}">
      <dgm:prSet/>
      <dgm:spPr/>
      <dgm:t>
        <a:bodyPr/>
        <a:lstStyle/>
        <a:p>
          <a:endParaRPr lang="en-US"/>
        </a:p>
      </dgm:t>
    </dgm:pt>
    <dgm:pt modelId="{C6D41087-D33E-43CA-961D-119A8ECA0CC1}">
      <dgm:prSet/>
      <dgm:spPr/>
      <dgm:t>
        <a:bodyPr/>
        <a:lstStyle/>
        <a:p>
          <a:r>
            <a:rPr lang="en-IN" dirty="0"/>
            <a:t>Educate to use modern tools and techniques to increase sales, productivity &amp; profitability</a:t>
          </a:r>
          <a:endParaRPr lang="en-US" dirty="0"/>
        </a:p>
      </dgm:t>
    </dgm:pt>
    <dgm:pt modelId="{F79C5500-0F5A-438F-8695-6A4A86A01AAB}" type="parTrans" cxnId="{1B27018A-CCF1-4E5F-9120-882DCB26CE15}">
      <dgm:prSet/>
      <dgm:spPr/>
      <dgm:t>
        <a:bodyPr/>
        <a:lstStyle/>
        <a:p>
          <a:endParaRPr lang="en-US"/>
        </a:p>
      </dgm:t>
    </dgm:pt>
    <dgm:pt modelId="{39AB0B5B-2F24-43D5-B430-CCB9E18FB6BD}" type="sibTrans" cxnId="{1B27018A-CCF1-4E5F-9120-882DCB26CE15}">
      <dgm:prSet/>
      <dgm:spPr/>
      <dgm:t>
        <a:bodyPr/>
        <a:lstStyle/>
        <a:p>
          <a:endParaRPr lang="en-US"/>
        </a:p>
      </dgm:t>
    </dgm:pt>
    <dgm:pt modelId="{1F863441-DCB4-433A-A8AE-5332D762DA07}">
      <dgm:prSet/>
      <dgm:spPr/>
      <dgm:t>
        <a:bodyPr/>
        <a:lstStyle/>
        <a:p>
          <a:r>
            <a:rPr lang="en-US" dirty="0"/>
            <a:t>Assist in managing finances optimally</a:t>
          </a:r>
        </a:p>
      </dgm:t>
    </dgm:pt>
    <dgm:pt modelId="{8DD3301E-94A2-447D-BDEC-F868F266555C}" type="parTrans" cxnId="{FDA7556B-44F1-41D1-A9B5-AB0632594F46}">
      <dgm:prSet/>
      <dgm:spPr/>
      <dgm:t>
        <a:bodyPr/>
        <a:lstStyle/>
        <a:p>
          <a:endParaRPr lang="en-US"/>
        </a:p>
      </dgm:t>
    </dgm:pt>
    <dgm:pt modelId="{50466913-1AF3-4BAE-81B0-A1F7E664FA8A}" type="sibTrans" cxnId="{FDA7556B-44F1-41D1-A9B5-AB0632594F46}">
      <dgm:prSet/>
      <dgm:spPr/>
      <dgm:t>
        <a:bodyPr/>
        <a:lstStyle/>
        <a:p>
          <a:endParaRPr lang="en-US"/>
        </a:p>
      </dgm:t>
    </dgm:pt>
    <dgm:pt modelId="{0FCF8804-2AC7-4FEA-8EA6-4005E7427DA6}" type="pres">
      <dgm:prSet presAssocID="{F8FA9BC9-C10D-439A-88E8-DE46F48EEC8C}" presName="outerComposite" presStyleCnt="0">
        <dgm:presLayoutVars>
          <dgm:chMax val="5"/>
          <dgm:dir/>
          <dgm:resizeHandles val="exact"/>
        </dgm:presLayoutVars>
      </dgm:prSet>
      <dgm:spPr/>
    </dgm:pt>
    <dgm:pt modelId="{D4FEB16B-44D3-430F-A822-43A4F404D618}" type="pres">
      <dgm:prSet presAssocID="{F8FA9BC9-C10D-439A-88E8-DE46F48EEC8C}" presName="dummyMaxCanvas" presStyleCnt="0">
        <dgm:presLayoutVars/>
      </dgm:prSet>
      <dgm:spPr/>
    </dgm:pt>
    <dgm:pt modelId="{01432BF1-B4BD-474C-BAA5-D1DBE0DA153F}" type="pres">
      <dgm:prSet presAssocID="{F8FA9BC9-C10D-439A-88E8-DE46F48EEC8C}" presName="FiveNodes_1" presStyleLbl="node1" presStyleIdx="0" presStyleCnt="5">
        <dgm:presLayoutVars>
          <dgm:bulletEnabled val="1"/>
        </dgm:presLayoutVars>
      </dgm:prSet>
      <dgm:spPr/>
    </dgm:pt>
    <dgm:pt modelId="{869DC9F0-A03A-4D67-AB6E-2176DC1B5ADD}" type="pres">
      <dgm:prSet presAssocID="{F8FA9BC9-C10D-439A-88E8-DE46F48EEC8C}" presName="FiveNodes_2" presStyleLbl="node1" presStyleIdx="1" presStyleCnt="5">
        <dgm:presLayoutVars>
          <dgm:bulletEnabled val="1"/>
        </dgm:presLayoutVars>
      </dgm:prSet>
      <dgm:spPr/>
    </dgm:pt>
    <dgm:pt modelId="{33F55448-203F-4BFE-A02C-C44BFD1BF78C}" type="pres">
      <dgm:prSet presAssocID="{F8FA9BC9-C10D-439A-88E8-DE46F48EEC8C}" presName="FiveNodes_3" presStyleLbl="node1" presStyleIdx="2" presStyleCnt="5">
        <dgm:presLayoutVars>
          <dgm:bulletEnabled val="1"/>
        </dgm:presLayoutVars>
      </dgm:prSet>
      <dgm:spPr/>
    </dgm:pt>
    <dgm:pt modelId="{3AFA2613-92BC-462B-BD2E-9D19A1CC79A2}" type="pres">
      <dgm:prSet presAssocID="{F8FA9BC9-C10D-439A-88E8-DE46F48EEC8C}" presName="FiveNodes_4" presStyleLbl="node1" presStyleIdx="3" presStyleCnt="5">
        <dgm:presLayoutVars>
          <dgm:bulletEnabled val="1"/>
        </dgm:presLayoutVars>
      </dgm:prSet>
      <dgm:spPr/>
    </dgm:pt>
    <dgm:pt modelId="{2B22D327-2F6F-478B-B10B-AA77F518E3E6}" type="pres">
      <dgm:prSet presAssocID="{F8FA9BC9-C10D-439A-88E8-DE46F48EEC8C}" presName="FiveNodes_5" presStyleLbl="node1" presStyleIdx="4" presStyleCnt="5">
        <dgm:presLayoutVars>
          <dgm:bulletEnabled val="1"/>
        </dgm:presLayoutVars>
      </dgm:prSet>
      <dgm:spPr/>
    </dgm:pt>
    <dgm:pt modelId="{27EB9DEE-943D-4404-A2BD-4F6D61D984AC}" type="pres">
      <dgm:prSet presAssocID="{F8FA9BC9-C10D-439A-88E8-DE46F48EEC8C}" presName="FiveConn_1-2" presStyleLbl="fgAccFollowNode1" presStyleIdx="0" presStyleCnt="4">
        <dgm:presLayoutVars>
          <dgm:bulletEnabled val="1"/>
        </dgm:presLayoutVars>
      </dgm:prSet>
      <dgm:spPr/>
    </dgm:pt>
    <dgm:pt modelId="{0853E3F6-E0AC-497D-94D3-04708F5EB474}" type="pres">
      <dgm:prSet presAssocID="{F8FA9BC9-C10D-439A-88E8-DE46F48EEC8C}" presName="FiveConn_2-3" presStyleLbl="fgAccFollowNode1" presStyleIdx="1" presStyleCnt="4">
        <dgm:presLayoutVars>
          <dgm:bulletEnabled val="1"/>
        </dgm:presLayoutVars>
      </dgm:prSet>
      <dgm:spPr/>
    </dgm:pt>
    <dgm:pt modelId="{56B86BA8-BA0B-4EC6-8ECE-FEEB699B6831}" type="pres">
      <dgm:prSet presAssocID="{F8FA9BC9-C10D-439A-88E8-DE46F48EEC8C}" presName="FiveConn_3-4" presStyleLbl="fgAccFollowNode1" presStyleIdx="2" presStyleCnt="4">
        <dgm:presLayoutVars>
          <dgm:bulletEnabled val="1"/>
        </dgm:presLayoutVars>
      </dgm:prSet>
      <dgm:spPr/>
    </dgm:pt>
    <dgm:pt modelId="{C7164915-FB4C-4EA1-A522-7756C1E1202C}" type="pres">
      <dgm:prSet presAssocID="{F8FA9BC9-C10D-439A-88E8-DE46F48EEC8C}" presName="FiveConn_4-5" presStyleLbl="fgAccFollowNode1" presStyleIdx="3" presStyleCnt="4">
        <dgm:presLayoutVars>
          <dgm:bulletEnabled val="1"/>
        </dgm:presLayoutVars>
      </dgm:prSet>
      <dgm:spPr/>
    </dgm:pt>
    <dgm:pt modelId="{003585D3-6ED7-4837-B3C8-A5B4E07F2773}" type="pres">
      <dgm:prSet presAssocID="{F8FA9BC9-C10D-439A-88E8-DE46F48EEC8C}" presName="FiveNodes_1_text" presStyleLbl="node1" presStyleIdx="4" presStyleCnt="5">
        <dgm:presLayoutVars>
          <dgm:bulletEnabled val="1"/>
        </dgm:presLayoutVars>
      </dgm:prSet>
      <dgm:spPr/>
    </dgm:pt>
    <dgm:pt modelId="{03804669-B3F4-4ED9-8073-1B0D28014396}" type="pres">
      <dgm:prSet presAssocID="{F8FA9BC9-C10D-439A-88E8-DE46F48EEC8C}" presName="FiveNodes_2_text" presStyleLbl="node1" presStyleIdx="4" presStyleCnt="5">
        <dgm:presLayoutVars>
          <dgm:bulletEnabled val="1"/>
        </dgm:presLayoutVars>
      </dgm:prSet>
      <dgm:spPr/>
    </dgm:pt>
    <dgm:pt modelId="{C59B11CF-A2EB-4354-A2DE-C85BC7E95532}" type="pres">
      <dgm:prSet presAssocID="{F8FA9BC9-C10D-439A-88E8-DE46F48EEC8C}" presName="FiveNodes_3_text" presStyleLbl="node1" presStyleIdx="4" presStyleCnt="5">
        <dgm:presLayoutVars>
          <dgm:bulletEnabled val="1"/>
        </dgm:presLayoutVars>
      </dgm:prSet>
      <dgm:spPr/>
    </dgm:pt>
    <dgm:pt modelId="{5DD67A6B-0BC6-4F82-B5C4-C244E1DF0777}" type="pres">
      <dgm:prSet presAssocID="{F8FA9BC9-C10D-439A-88E8-DE46F48EEC8C}" presName="FiveNodes_4_text" presStyleLbl="node1" presStyleIdx="4" presStyleCnt="5">
        <dgm:presLayoutVars>
          <dgm:bulletEnabled val="1"/>
        </dgm:presLayoutVars>
      </dgm:prSet>
      <dgm:spPr/>
    </dgm:pt>
    <dgm:pt modelId="{5624295D-8720-46B5-B5CD-F1BCF4A00873}" type="pres">
      <dgm:prSet presAssocID="{F8FA9BC9-C10D-439A-88E8-DE46F48EEC8C}" presName="FiveNodes_5_text" presStyleLbl="node1" presStyleIdx="4" presStyleCnt="5">
        <dgm:presLayoutVars>
          <dgm:bulletEnabled val="1"/>
        </dgm:presLayoutVars>
      </dgm:prSet>
      <dgm:spPr/>
    </dgm:pt>
  </dgm:ptLst>
  <dgm:cxnLst>
    <dgm:cxn modelId="{54067518-2DC1-4DAA-83DD-33DACE37339C}" srcId="{F8FA9BC9-C10D-439A-88E8-DE46F48EEC8C}" destId="{4FDEB498-5566-4302-9314-C4DA02501A86}" srcOrd="2" destOrd="0" parTransId="{FF125DDD-0C04-43AD-B45D-4501630E02F5}" sibTransId="{A6D5FADB-13D2-4B39-BE5C-ED3602AAD088}"/>
    <dgm:cxn modelId="{0145081F-4F98-42F2-9A25-50604E9AEECA}" type="presOf" srcId="{C6D41087-D33E-43CA-961D-119A8ECA0CC1}" destId="{3AFA2613-92BC-462B-BD2E-9D19A1CC79A2}" srcOrd="0" destOrd="0" presId="urn:microsoft.com/office/officeart/2005/8/layout/vProcess5"/>
    <dgm:cxn modelId="{CD1E1720-2087-421F-B19D-696A2121A5DD}" srcId="{F8FA9BC9-C10D-439A-88E8-DE46F48EEC8C}" destId="{7CC8CA8B-837C-44E6-BB42-AA43EC74877F}" srcOrd="1" destOrd="0" parTransId="{B605F19F-D4DE-440A-A7C2-CE5C9D5F7C13}" sibTransId="{8D5FCC67-EB9F-4013-84AF-CCACC84E6B65}"/>
    <dgm:cxn modelId="{5AF6B823-38C5-420F-A46B-0D3C5A5CDA08}" type="presOf" srcId="{C6D41087-D33E-43CA-961D-119A8ECA0CC1}" destId="{5DD67A6B-0BC6-4F82-B5C4-C244E1DF0777}" srcOrd="1" destOrd="0" presId="urn:microsoft.com/office/officeart/2005/8/layout/vProcess5"/>
    <dgm:cxn modelId="{B9690226-6397-43AA-ACC2-6ACCB4409587}" type="presOf" srcId="{0F18797F-8BB9-4555-9268-93CA577DBE13}" destId="{01432BF1-B4BD-474C-BAA5-D1DBE0DA153F}" srcOrd="0" destOrd="0" presId="urn:microsoft.com/office/officeart/2005/8/layout/vProcess5"/>
    <dgm:cxn modelId="{7698512A-3853-48A1-89DE-B307BDB112BC}" type="presOf" srcId="{A6D5FADB-13D2-4B39-BE5C-ED3602AAD088}" destId="{56B86BA8-BA0B-4EC6-8ECE-FEEB699B6831}" srcOrd="0" destOrd="0" presId="urn:microsoft.com/office/officeart/2005/8/layout/vProcess5"/>
    <dgm:cxn modelId="{1CC0263A-2FA7-4017-8680-B9266A4C6E37}" type="presOf" srcId="{7CC8CA8B-837C-44E6-BB42-AA43EC74877F}" destId="{869DC9F0-A03A-4D67-AB6E-2176DC1B5ADD}" srcOrd="0" destOrd="0" presId="urn:microsoft.com/office/officeart/2005/8/layout/vProcess5"/>
    <dgm:cxn modelId="{FDA7556B-44F1-41D1-A9B5-AB0632594F46}" srcId="{F8FA9BC9-C10D-439A-88E8-DE46F48EEC8C}" destId="{1F863441-DCB4-433A-A8AE-5332D762DA07}" srcOrd="4" destOrd="0" parTransId="{8DD3301E-94A2-447D-BDEC-F868F266555C}" sibTransId="{50466913-1AF3-4BAE-81B0-A1F7E664FA8A}"/>
    <dgm:cxn modelId="{305C1650-BB4F-4B08-B2B7-E5C4AC24C4FD}" type="presOf" srcId="{39AB0B5B-2F24-43D5-B430-CCB9E18FB6BD}" destId="{C7164915-FB4C-4EA1-A522-7756C1E1202C}" srcOrd="0" destOrd="0" presId="urn:microsoft.com/office/officeart/2005/8/layout/vProcess5"/>
    <dgm:cxn modelId="{8B45C95A-CA18-4060-B31D-79A86ECEB461}" type="presOf" srcId="{8D5FCC67-EB9F-4013-84AF-CCACC84E6B65}" destId="{0853E3F6-E0AC-497D-94D3-04708F5EB474}" srcOrd="0" destOrd="0" presId="urn:microsoft.com/office/officeart/2005/8/layout/vProcess5"/>
    <dgm:cxn modelId="{8B58CF7A-F7C4-44F9-8D4A-673FD14ED877}" type="presOf" srcId="{25F67F93-426C-4A7E-B8F9-44148446F5C3}" destId="{27EB9DEE-943D-4404-A2BD-4F6D61D984AC}" srcOrd="0" destOrd="0" presId="urn:microsoft.com/office/officeart/2005/8/layout/vProcess5"/>
    <dgm:cxn modelId="{B8BFAA87-7B2C-41A6-9245-87788374A473}" type="presOf" srcId="{4FDEB498-5566-4302-9314-C4DA02501A86}" destId="{33F55448-203F-4BFE-A02C-C44BFD1BF78C}" srcOrd="0" destOrd="0" presId="urn:microsoft.com/office/officeart/2005/8/layout/vProcess5"/>
    <dgm:cxn modelId="{1B27018A-CCF1-4E5F-9120-882DCB26CE15}" srcId="{F8FA9BC9-C10D-439A-88E8-DE46F48EEC8C}" destId="{C6D41087-D33E-43CA-961D-119A8ECA0CC1}" srcOrd="3" destOrd="0" parTransId="{F79C5500-0F5A-438F-8695-6A4A86A01AAB}" sibTransId="{39AB0B5B-2F24-43D5-B430-CCB9E18FB6BD}"/>
    <dgm:cxn modelId="{C962EE96-C105-4EC1-B764-52052F48AB41}" type="presOf" srcId="{F8FA9BC9-C10D-439A-88E8-DE46F48EEC8C}" destId="{0FCF8804-2AC7-4FEA-8EA6-4005E7427DA6}" srcOrd="0" destOrd="0" presId="urn:microsoft.com/office/officeart/2005/8/layout/vProcess5"/>
    <dgm:cxn modelId="{F2302EA1-EAD2-4F64-B46A-FB0D32FF14F7}" type="presOf" srcId="{1F863441-DCB4-433A-A8AE-5332D762DA07}" destId="{2B22D327-2F6F-478B-B10B-AA77F518E3E6}" srcOrd="0" destOrd="0" presId="urn:microsoft.com/office/officeart/2005/8/layout/vProcess5"/>
    <dgm:cxn modelId="{6CC721A7-6BED-4810-90BD-3E0B9318740D}" type="presOf" srcId="{1F863441-DCB4-433A-A8AE-5332D762DA07}" destId="{5624295D-8720-46B5-B5CD-F1BCF4A00873}" srcOrd="1" destOrd="0" presId="urn:microsoft.com/office/officeart/2005/8/layout/vProcess5"/>
    <dgm:cxn modelId="{B7F781B9-78AF-4518-BEF0-6EAC5D3CBB86}" type="presOf" srcId="{4FDEB498-5566-4302-9314-C4DA02501A86}" destId="{C59B11CF-A2EB-4354-A2DE-C85BC7E95532}" srcOrd="1" destOrd="0" presId="urn:microsoft.com/office/officeart/2005/8/layout/vProcess5"/>
    <dgm:cxn modelId="{10B98DD2-9EED-4A67-B822-B4F6ABDEC412}" srcId="{F8FA9BC9-C10D-439A-88E8-DE46F48EEC8C}" destId="{0F18797F-8BB9-4555-9268-93CA577DBE13}" srcOrd="0" destOrd="0" parTransId="{23FD022E-CD5A-4681-B3BC-633C705E4BAE}" sibTransId="{25F67F93-426C-4A7E-B8F9-44148446F5C3}"/>
    <dgm:cxn modelId="{9DD7BCE0-3C50-4D56-B48C-61E524E049DC}" type="presOf" srcId="{0F18797F-8BB9-4555-9268-93CA577DBE13}" destId="{003585D3-6ED7-4837-B3C8-A5B4E07F2773}" srcOrd="1" destOrd="0" presId="urn:microsoft.com/office/officeart/2005/8/layout/vProcess5"/>
    <dgm:cxn modelId="{9E7FE7E7-20A9-4C68-82E7-39488056856C}" type="presOf" srcId="{7CC8CA8B-837C-44E6-BB42-AA43EC74877F}" destId="{03804669-B3F4-4ED9-8073-1B0D28014396}" srcOrd="1" destOrd="0" presId="urn:microsoft.com/office/officeart/2005/8/layout/vProcess5"/>
    <dgm:cxn modelId="{E483EDC2-DA7B-4D61-9ECD-B0F53DF0243F}" type="presParOf" srcId="{0FCF8804-2AC7-4FEA-8EA6-4005E7427DA6}" destId="{D4FEB16B-44D3-430F-A822-43A4F404D618}" srcOrd="0" destOrd="0" presId="urn:microsoft.com/office/officeart/2005/8/layout/vProcess5"/>
    <dgm:cxn modelId="{0484A9CF-B78E-483B-BDB1-03E3C41DE3FA}" type="presParOf" srcId="{0FCF8804-2AC7-4FEA-8EA6-4005E7427DA6}" destId="{01432BF1-B4BD-474C-BAA5-D1DBE0DA153F}" srcOrd="1" destOrd="0" presId="urn:microsoft.com/office/officeart/2005/8/layout/vProcess5"/>
    <dgm:cxn modelId="{609A99C6-5F3B-4914-96DA-132391E8B5CB}" type="presParOf" srcId="{0FCF8804-2AC7-4FEA-8EA6-4005E7427DA6}" destId="{869DC9F0-A03A-4D67-AB6E-2176DC1B5ADD}" srcOrd="2" destOrd="0" presId="urn:microsoft.com/office/officeart/2005/8/layout/vProcess5"/>
    <dgm:cxn modelId="{04B36ADB-2803-4A0F-999C-CC235C5F426D}" type="presParOf" srcId="{0FCF8804-2AC7-4FEA-8EA6-4005E7427DA6}" destId="{33F55448-203F-4BFE-A02C-C44BFD1BF78C}" srcOrd="3" destOrd="0" presId="urn:microsoft.com/office/officeart/2005/8/layout/vProcess5"/>
    <dgm:cxn modelId="{73ECF6AE-6FFD-4A3E-900C-441B0307403D}" type="presParOf" srcId="{0FCF8804-2AC7-4FEA-8EA6-4005E7427DA6}" destId="{3AFA2613-92BC-462B-BD2E-9D19A1CC79A2}" srcOrd="4" destOrd="0" presId="urn:microsoft.com/office/officeart/2005/8/layout/vProcess5"/>
    <dgm:cxn modelId="{274CBABD-979E-41B6-A94C-5A5B603B4813}" type="presParOf" srcId="{0FCF8804-2AC7-4FEA-8EA6-4005E7427DA6}" destId="{2B22D327-2F6F-478B-B10B-AA77F518E3E6}" srcOrd="5" destOrd="0" presId="urn:microsoft.com/office/officeart/2005/8/layout/vProcess5"/>
    <dgm:cxn modelId="{8254F153-5914-497B-BD55-D12E56BBAE8F}" type="presParOf" srcId="{0FCF8804-2AC7-4FEA-8EA6-4005E7427DA6}" destId="{27EB9DEE-943D-4404-A2BD-4F6D61D984AC}" srcOrd="6" destOrd="0" presId="urn:microsoft.com/office/officeart/2005/8/layout/vProcess5"/>
    <dgm:cxn modelId="{7AFAA7CB-B0BB-45C0-8D0F-3B51DA6DDDFE}" type="presParOf" srcId="{0FCF8804-2AC7-4FEA-8EA6-4005E7427DA6}" destId="{0853E3F6-E0AC-497D-94D3-04708F5EB474}" srcOrd="7" destOrd="0" presId="urn:microsoft.com/office/officeart/2005/8/layout/vProcess5"/>
    <dgm:cxn modelId="{D23ECABF-5D58-4AC0-9D63-C891BFD2D3F3}" type="presParOf" srcId="{0FCF8804-2AC7-4FEA-8EA6-4005E7427DA6}" destId="{56B86BA8-BA0B-4EC6-8ECE-FEEB699B6831}" srcOrd="8" destOrd="0" presId="urn:microsoft.com/office/officeart/2005/8/layout/vProcess5"/>
    <dgm:cxn modelId="{458383C6-60EE-475C-BBF2-35FA7EADCFBD}" type="presParOf" srcId="{0FCF8804-2AC7-4FEA-8EA6-4005E7427DA6}" destId="{C7164915-FB4C-4EA1-A522-7756C1E1202C}" srcOrd="9" destOrd="0" presId="urn:microsoft.com/office/officeart/2005/8/layout/vProcess5"/>
    <dgm:cxn modelId="{688810E9-DA03-4768-9C0F-8A141D00221F}" type="presParOf" srcId="{0FCF8804-2AC7-4FEA-8EA6-4005E7427DA6}" destId="{003585D3-6ED7-4837-B3C8-A5B4E07F2773}" srcOrd="10" destOrd="0" presId="urn:microsoft.com/office/officeart/2005/8/layout/vProcess5"/>
    <dgm:cxn modelId="{68D841BF-30EE-4C6F-93A1-E6C6129D227B}" type="presParOf" srcId="{0FCF8804-2AC7-4FEA-8EA6-4005E7427DA6}" destId="{03804669-B3F4-4ED9-8073-1B0D28014396}" srcOrd="11" destOrd="0" presId="urn:microsoft.com/office/officeart/2005/8/layout/vProcess5"/>
    <dgm:cxn modelId="{1507FADE-ADBA-48B1-889F-B07A1E54FC1C}" type="presParOf" srcId="{0FCF8804-2AC7-4FEA-8EA6-4005E7427DA6}" destId="{C59B11CF-A2EB-4354-A2DE-C85BC7E95532}" srcOrd="12" destOrd="0" presId="urn:microsoft.com/office/officeart/2005/8/layout/vProcess5"/>
    <dgm:cxn modelId="{6C299968-B203-4CE1-A9FA-7A91868ACCF0}" type="presParOf" srcId="{0FCF8804-2AC7-4FEA-8EA6-4005E7427DA6}" destId="{5DD67A6B-0BC6-4F82-B5C4-C244E1DF0777}" srcOrd="13" destOrd="0" presId="urn:microsoft.com/office/officeart/2005/8/layout/vProcess5"/>
    <dgm:cxn modelId="{F8946885-081D-4E55-AD71-CF4E4A669F2B}" type="presParOf" srcId="{0FCF8804-2AC7-4FEA-8EA6-4005E7427DA6}" destId="{5624295D-8720-46B5-B5CD-F1BCF4A00873}"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247F907-5735-4D0A-9E4A-FE96DCD81F00}" type="doc">
      <dgm:prSet loTypeId="urn:microsoft.com/office/officeart/2005/8/layout/radial5" loCatId="cycle" qsTypeId="urn:microsoft.com/office/officeart/2005/8/quickstyle/3d4" qsCatId="3D" csTypeId="urn:microsoft.com/office/officeart/2005/8/colors/colorful3" csCatId="colorful" phldr="1"/>
      <dgm:spPr/>
      <dgm:t>
        <a:bodyPr/>
        <a:lstStyle/>
        <a:p>
          <a:endParaRPr lang="en-US"/>
        </a:p>
      </dgm:t>
    </dgm:pt>
    <dgm:pt modelId="{E056221F-E627-4242-BE48-E785065E7E9F}">
      <dgm:prSet phldrT="[Text]" custT="1"/>
      <dgm:spPr/>
      <dgm:t>
        <a:bodyPr/>
        <a:lstStyle/>
        <a:p>
          <a:r>
            <a:rPr lang="en-US" sz="1600" dirty="0">
              <a:latin typeface="Arial Black" pitchFamily="34" charset="0"/>
            </a:rPr>
            <a:t>Profitability, Sustainability &amp; Growth</a:t>
          </a:r>
        </a:p>
      </dgm:t>
    </dgm:pt>
    <dgm:pt modelId="{6ED881C1-742E-4C92-B369-C0A7D04AA8E5}" type="parTrans" cxnId="{09CB858A-B0FE-417C-BA43-5069466DE47B}">
      <dgm:prSet/>
      <dgm:spPr/>
      <dgm:t>
        <a:bodyPr/>
        <a:lstStyle/>
        <a:p>
          <a:endParaRPr lang="en-US"/>
        </a:p>
      </dgm:t>
    </dgm:pt>
    <dgm:pt modelId="{F5CDCACB-6A1B-448D-8EBC-336165C28CCB}" type="sibTrans" cxnId="{09CB858A-B0FE-417C-BA43-5069466DE47B}">
      <dgm:prSet/>
      <dgm:spPr/>
      <dgm:t>
        <a:bodyPr/>
        <a:lstStyle/>
        <a:p>
          <a:endParaRPr lang="en-US"/>
        </a:p>
      </dgm:t>
    </dgm:pt>
    <dgm:pt modelId="{B59FF375-01D8-4754-B22A-99FBE3502979}">
      <dgm:prSet phldrT="[Text]" custT="1"/>
      <dgm:spPr/>
      <dgm:t>
        <a:bodyPr/>
        <a:lstStyle/>
        <a:p>
          <a:r>
            <a:rPr lang="en-US" sz="1800" b="1" dirty="0">
              <a:solidFill>
                <a:schemeClr val="tx1"/>
              </a:solidFill>
            </a:rPr>
            <a:t>Analyze</a:t>
          </a:r>
          <a:r>
            <a:rPr lang="en-US" sz="1800" dirty="0"/>
            <a:t> </a:t>
          </a:r>
          <a:r>
            <a:rPr lang="en-US" sz="1500" dirty="0"/>
            <a:t>Current Situation</a:t>
          </a:r>
        </a:p>
      </dgm:t>
    </dgm:pt>
    <dgm:pt modelId="{E22FF34E-4BE9-4829-B6E8-0E269A525416}" type="parTrans" cxnId="{BAECCDC6-610C-44EC-917E-23D66209382D}">
      <dgm:prSet/>
      <dgm:spPr/>
      <dgm:t>
        <a:bodyPr/>
        <a:lstStyle/>
        <a:p>
          <a:endParaRPr lang="en-US"/>
        </a:p>
      </dgm:t>
    </dgm:pt>
    <dgm:pt modelId="{70034AA7-C82D-40D4-AF36-366F9D5FF5FF}" type="sibTrans" cxnId="{BAECCDC6-610C-44EC-917E-23D66209382D}">
      <dgm:prSet/>
      <dgm:spPr/>
      <dgm:t>
        <a:bodyPr/>
        <a:lstStyle/>
        <a:p>
          <a:endParaRPr lang="en-US"/>
        </a:p>
      </dgm:t>
    </dgm:pt>
    <dgm:pt modelId="{D97023D7-7F30-4853-8021-E53321EB2722}">
      <dgm:prSet phldrT="[Text]" custT="1"/>
      <dgm:spPr/>
      <dgm:t>
        <a:bodyPr/>
        <a:lstStyle/>
        <a:p>
          <a:r>
            <a:rPr lang="en-US" sz="1800" b="1" dirty="0"/>
            <a:t>Identify</a:t>
          </a:r>
          <a:r>
            <a:rPr lang="en-US" sz="1800" dirty="0"/>
            <a:t> </a:t>
          </a:r>
          <a:r>
            <a:rPr lang="en-US" sz="1500" dirty="0"/>
            <a:t>Areas of Improvement</a:t>
          </a:r>
        </a:p>
      </dgm:t>
    </dgm:pt>
    <dgm:pt modelId="{1BF2910A-5EC2-449D-8080-10AD46191128}" type="parTrans" cxnId="{9DDAF3AE-88CC-4B75-A261-BFD69FB80640}">
      <dgm:prSet/>
      <dgm:spPr/>
      <dgm:t>
        <a:bodyPr/>
        <a:lstStyle/>
        <a:p>
          <a:endParaRPr lang="en-US"/>
        </a:p>
      </dgm:t>
    </dgm:pt>
    <dgm:pt modelId="{A39C8F3F-29BF-4F44-82EB-47C924F473DB}" type="sibTrans" cxnId="{9DDAF3AE-88CC-4B75-A261-BFD69FB80640}">
      <dgm:prSet/>
      <dgm:spPr/>
      <dgm:t>
        <a:bodyPr/>
        <a:lstStyle/>
        <a:p>
          <a:endParaRPr lang="en-US"/>
        </a:p>
      </dgm:t>
    </dgm:pt>
    <dgm:pt modelId="{10B66421-2880-4905-8FBB-3553F2A6901F}">
      <dgm:prSet phldrT="[Text]" custT="1"/>
      <dgm:spPr/>
      <dgm:t>
        <a:bodyPr/>
        <a:lstStyle/>
        <a:p>
          <a:r>
            <a:rPr lang="en-US" sz="1500" dirty="0"/>
            <a:t>Systematic &amp; Professional </a:t>
          </a:r>
          <a:r>
            <a:rPr lang="en-US" sz="1800" b="1" dirty="0"/>
            <a:t>Approach</a:t>
          </a:r>
          <a:endParaRPr lang="en-US" sz="1500" b="1" dirty="0"/>
        </a:p>
      </dgm:t>
    </dgm:pt>
    <dgm:pt modelId="{1E8F6127-EB5B-434D-8213-03FEAD8443E1}" type="parTrans" cxnId="{0C41619F-1E5E-4321-A2C4-21AAA866815B}">
      <dgm:prSet/>
      <dgm:spPr/>
      <dgm:t>
        <a:bodyPr/>
        <a:lstStyle/>
        <a:p>
          <a:endParaRPr lang="en-US"/>
        </a:p>
      </dgm:t>
    </dgm:pt>
    <dgm:pt modelId="{94E67ABE-C8F7-4973-84C1-058F76BE01EA}" type="sibTrans" cxnId="{0C41619F-1E5E-4321-A2C4-21AAA866815B}">
      <dgm:prSet/>
      <dgm:spPr/>
      <dgm:t>
        <a:bodyPr/>
        <a:lstStyle/>
        <a:p>
          <a:endParaRPr lang="en-US"/>
        </a:p>
      </dgm:t>
    </dgm:pt>
    <dgm:pt modelId="{52AA55DF-5C3E-4537-BF48-3A47567703E7}">
      <dgm:prSet phldrT="[Text]" custT="1"/>
      <dgm:spPr/>
      <dgm:t>
        <a:bodyPr/>
        <a:lstStyle/>
        <a:p>
          <a:r>
            <a:rPr lang="en-US" sz="1800" b="1" dirty="0"/>
            <a:t>Enhance</a:t>
          </a:r>
          <a:r>
            <a:rPr lang="en-US" sz="1500" dirty="0"/>
            <a:t> Business Performance</a:t>
          </a:r>
        </a:p>
      </dgm:t>
    </dgm:pt>
    <dgm:pt modelId="{7B4DC8AA-6E1F-404C-9E0E-E852516D627D}" type="parTrans" cxnId="{4725ECC0-3612-4E32-86BF-871CE4C850F4}">
      <dgm:prSet/>
      <dgm:spPr/>
      <dgm:t>
        <a:bodyPr/>
        <a:lstStyle/>
        <a:p>
          <a:endParaRPr lang="en-US"/>
        </a:p>
      </dgm:t>
    </dgm:pt>
    <dgm:pt modelId="{73BF6275-3CEA-409C-A08E-2A2E89A276D0}" type="sibTrans" cxnId="{4725ECC0-3612-4E32-86BF-871CE4C850F4}">
      <dgm:prSet/>
      <dgm:spPr/>
      <dgm:t>
        <a:bodyPr/>
        <a:lstStyle/>
        <a:p>
          <a:endParaRPr lang="en-US"/>
        </a:p>
      </dgm:t>
    </dgm:pt>
    <dgm:pt modelId="{2BC0007E-7CD6-4897-8060-24629395641B}" type="pres">
      <dgm:prSet presAssocID="{A247F907-5735-4D0A-9E4A-FE96DCD81F00}" presName="Name0" presStyleCnt="0">
        <dgm:presLayoutVars>
          <dgm:chMax val="1"/>
          <dgm:dir/>
          <dgm:animLvl val="ctr"/>
          <dgm:resizeHandles val="exact"/>
        </dgm:presLayoutVars>
      </dgm:prSet>
      <dgm:spPr/>
    </dgm:pt>
    <dgm:pt modelId="{729EC7D7-DD7F-49BF-B6A2-3D6C02C4FEC9}" type="pres">
      <dgm:prSet presAssocID="{E056221F-E627-4242-BE48-E785065E7E9F}" presName="centerShape" presStyleLbl="node0" presStyleIdx="0" presStyleCnt="1" custScaleX="143639" custScaleY="129899"/>
      <dgm:spPr/>
    </dgm:pt>
    <dgm:pt modelId="{7F85C104-6DA5-47C6-BD52-C1C7B32ED53C}" type="pres">
      <dgm:prSet presAssocID="{E22FF34E-4BE9-4829-B6E8-0E269A525416}" presName="parTrans" presStyleLbl="sibTrans2D1" presStyleIdx="0" presStyleCnt="4"/>
      <dgm:spPr/>
    </dgm:pt>
    <dgm:pt modelId="{7DE37FE0-C79A-441D-85D3-48B3B9484C96}" type="pres">
      <dgm:prSet presAssocID="{E22FF34E-4BE9-4829-B6E8-0E269A525416}" presName="connectorText" presStyleLbl="sibTrans2D1" presStyleIdx="0" presStyleCnt="4"/>
      <dgm:spPr/>
    </dgm:pt>
    <dgm:pt modelId="{E61418B8-2573-4CC9-9AF2-0C7946C8E869}" type="pres">
      <dgm:prSet presAssocID="{B59FF375-01D8-4754-B22A-99FBE3502979}" presName="node" presStyleLbl="node1" presStyleIdx="0" presStyleCnt="4" custRadScaleRad="103444">
        <dgm:presLayoutVars>
          <dgm:bulletEnabled val="1"/>
        </dgm:presLayoutVars>
      </dgm:prSet>
      <dgm:spPr/>
    </dgm:pt>
    <dgm:pt modelId="{3E3D05D4-BECB-4525-93AE-3203E94CDC2D}" type="pres">
      <dgm:prSet presAssocID="{1BF2910A-5EC2-449D-8080-10AD46191128}" presName="parTrans" presStyleLbl="sibTrans2D1" presStyleIdx="1" presStyleCnt="4"/>
      <dgm:spPr/>
    </dgm:pt>
    <dgm:pt modelId="{D1AEBF4F-6FB2-4AB2-8C01-EBB375024FEA}" type="pres">
      <dgm:prSet presAssocID="{1BF2910A-5EC2-449D-8080-10AD46191128}" presName="connectorText" presStyleLbl="sibTrans2D1" presStyleIdx="1" presStyleCnt="4"/>
      <dgm:spPr/>
    </dgm:pt>
    <dgm:pt modelId="{C211822F-049F-4E60-8151-792EDFCE5706}" type="pres">
      <dgm:prSet presAssocID="{D97023D7-7F30-4853-8021-E53321EB2722}" presName="node" presStyleLbl="node1" presStyleIdx="1" presStyleCnt="4" custRadScaleRad="108350">
        <dgm:presLayoutVars>
          <dgm:bulletEnabled val="1"/>
        </dgm:presLayoutVars>
      </dgm:prSet>
      <dgm:spPr/>
    </dgm:pt>
    <dgm:pt modelId="{2DD285A7-6331-40C6-9001-732F78BFADEB}" type="pres">
      <dgm:prSet presAssocID="{1E8F6127-EB5B-434D-8213-03FEAD8443E1}" presName="parTrans" presStyleLbl="sibTrans2D1" presStyleIdx="2" presStyleCnt="4"/>
      <dgm:spPr/>
    </dgm:pt>
    <dgm:pt modelId="{B1CEF1AB-07EF-4DB2-AC63-138A1B3116D9}" type="pres">
      <dgm:prSet presAssocID="{1E8F6127-EB5B-434D-8213-03FEAD8443E1}" presName="connectorText" presStyleLbl="sibTrans2D1" presStyleIdx="2" presStyleCnt="4"/>
      <dgm:spPr/>
    </dgm:pt>
    <dgm:pt modelId="{C520D365-108E-4339-AE2C-5E9748F1D10E}" type="pres">
      <dgm:prSet presAssocID="{10B66421-2880-4905-8FBB-3553F2A6901F}" presName="node" presStyleLbl="node1" presStyleIdx="2" presStyleCnt="4" custRadScaleRad="103444">
        <dgm:presLayoutVars>
          <dgm:bulletEnabled val="1"/>
        </dgm:presLayoutVars>
      </dgm:prSet>
      <dgm:spPr/>
    </dgm:pt>
    <dgm:pt modelId="{1D31F341-FD64-4D20-B867-620DE7722779}" type="pres">
      <dgm:prSet presAssocID="{7B4DC8AA-6E1F-404C-9E0E-E852516D627D}" presName="parTrans" presStyleLbl="sibTrans2D1" presStyleIdx="3" presStyleCnt="4"/>
      <dgm:spPr/>
    </dgm:pt>
    <dgm:pt modelId="{400430E7-C65E-4A11-88D5-5828ECF72285}" type="pres">
      <dgm:prSet presAssocID="{7B4DC8AA-6E1F-404C-9E0E-E852516D627D}" presName="connectorText" presStyleLbl="sibTrans2D1" presStyleIdx="3" presStyleCnt="4"/>
      <dgm:spPr/>
    </dgm:pt>
    <dgm:pt modelId="{FCEC44EE-33F4-4610-ACF5-E06342CBA788}" type="pres">
      <dgm:prSet presAssocID="{52AA55DF-5C3E-4537-BF48-3A47567703E7}" presName="node" presStyleLbl="node1" presStyleIdx="3" presStyleCnt="4" custRadScaleRad="108477">
        <dgm:presLayoutVars>
          <dgm:bulletEnabled val="1"/>
        </dgm:presLayoutVars>
      </dgm:prSet>
      <dgm:spPr/>
    </dgm:pt>
  </dgm:ptLst>
  <dgm:cxnLst>
    <dgm:cxn modelId="{C35A4208-06A4-4032-A9AC-286878181687}" type="presOf" srcId="{B59FF375-01D8-4754-B22A-99FBE3502979}" destId="{E61418B8-2573-4CC9-9AF2-0C7946C8E869}" srcOrd="0" destOrd="0" presId="urn:microsoft.com/office/officeart/2005/8/layout/radial5"/>
    <dgm:cxn modelId="{AB509812-2E80-44C8-A15C-D1748E4FE2D6}" type="presOf" srcId="{7B4DC8AA-6E1F-404C-9E0E-E852516D627D}" destId="{1D31F341-FD64-4D20-B867-620DE7722779}" srcOrd="0" destOrd="0" presId="urn:microsoft.com/office/officeart/2005/8/layout/radial5"/>
    <dgm:cxn modelId="{FCC09836-4521-4D9A-A494-1CC33E87E1FB}" type="presOf" srcId="{1BF2910A-5EC2-449D-8080-10AD46191128}" destId="{3E3D05D4-BECB-4525-93AE-3203E94CDC2D}" srcOrd="0" destOrd="0" presId="urn:microsoft.com/office/officeart/2005/8/layout/radial5"/>
    <dgm:cxn modelId="{4C3CC63F-DDF6-48E0-BC66-96CFE8B572B2}" type="presOf" srcId="{1BF2910A-5EC2-449D-8080-10AD46191128}" destId="{D1AEBF4F-6FB2-4AB2-8C01-EBB375024FEA}" srcOrd="1" destOrd="0" presId="urn:microsoft.com/office/officeart/2005/8/layout/radial5"/>
    <dgm:cxn modelId="{C5C04654-46D0-4575-B319-2922AB24D73B}" type="presOf" srcId="{52AA55DF-5C3E-4537-BF48-3A47567703E7}" destId="{FCEC44EE-33F4-4610-ACF5-E06342CBA788}" srcOrd="0" destOrd="0" presId="urn:microsoft.com/office/officeart/2005/8/layout/radial5"/>
    <dgm:cxn modelId="{ECBCE281-1E8E-4E80-B206-25615E3A487C}" type="presOf" srcId="{E22FF34E-4BE9-4829-B6E8-0E269A525416}" destId="{7DE37FE0-C79A-441D-85D3-48B3B9484C96}" srcOrd="1" destOrd="0" presId="urn:microsoft.com/office/officeart/2005/8/layout/radial5"/>
    <dgm:cxn modelId="{09CB858A-B0FE-417C-BA43-5069466DE47B}" srcId="{A247F907-5735-4D0A-9E4A-FE96DCD81F00}" destId="{E056221F-E627-4242-BE48-E785065E7E9F}" srcOrd="0" destOrd="0" parTransId="{6ED881C1-742E-4C92-B369-C0A7D04AA8E5}" sibTransId="{F5CDCACB-6A1B-448D-8EBC-336165C28CCB}"/>
    <dgm:cxn modelId="{CDE3029D-9C02-4A3E-8CA0-0FF1D260188F}" type="presOf" srcId="{D97023D7-7F30-4853-8021-E53321EB2722}" destId="{C211822F-049F-4E60-8151-792EDFCE5706}" srcOrd="0" destOrd="0" presId="urn:microsoft.com/office/officeart/2005/8/layout/radial5"/>
    <dgm:cxn modelId="{A4DAD69D-A5D3-47B1-BE49-AF2C53A524B3}" type="presOf" srcId="{10B66421-2880-4905-8FBB-3553F2A6901F}" destId="{C520D365-108E-4339-AE2C-5E9748F1D10E}" srcOrd="0" destOrd="0" presId="urn:microsoft.com/office/officeart/2005/8/layout/radial5"/>
    <dgm:cxn modelId="{0C41619F-1E5E-4321-A2C4-21AAA866815B}" srcId="{E056221F-E627-4242-BE48-E785065E7E9F}" destId="{10B66421-2880-4905-8FBB-3553F2A6901F}" srcOrd="2" destOrd="0" parTransId="{1E8F6127-EB5B-434D-8213-03FEAD8443E1}" sibTransId="{94E67ABE-C8F7-4973-84C1-058F76BE01EA}"/>
    <dgm:cxn modelId="{9DDAF3AE-88CC-4B75-A261-BFD69FB80640}" srcId="{E056221F-E627-4242-BE48-E785065E7E9F}" destId="{D97023D7-7F30-4853-8021-E53321EB2722}" srcOrd="1" destOrd="0" parTransId="{1BF2910A-5EC2-449D-8080-10AD46191128}" sibTransId="{A39C8F3F-29BF-4F44-82EB-47C924F473DB}"/>
    <dgm:cxn modelId="{E1EC77B7-6976-4968-9156-0ECBC987B5EF}" type="presOf" srcId="{1E8F6127-EB5B-434D-8213-03FEAD8443E1}" destId="{B1CEF1AB-07EF-4DB2-AC63-138A1B3116D9}" srcOrd="1" destOrd="0" presId="urn:microsoft.com/office/officeart/2005/8/layout/radial5"/>
    <dgm:cxn modelId="{4725ECC0-3612-4E32-86BF-871CE4C850F4}" srcId="{E056221F-E627-4242-BE48-E785065E7E9F}" destId="{52AA55DF-5C3E-4537-BF48-3A47567703E7}" srcOrd="3" destOrd="0" parTransId="{7B4DC8AA-6E1F-404C-9E0E-E852516D627D}" sibTransId="{73BF6275-3CEA-409C-A08E-2A2E89A276D0}"/>
    <dgm:cxn modelId="{BAECCDC6-610C-44EC-917E-23D66209382D}" srcId="{E056221F-E627-4242-BE48-E785065E7E9F}" destId="{B59FF375-01D8-4754-B22A-99FBE3502979}" srcOrd="0" destOrd="0" parTransId="{E22FF34E-4BE9-4829-B6E8-0E269A525416}" sibTransId="{70034AA7-C82D-40D4-AF36-366F9D5FF5FF}"/>
    <dgm:cxn modelId="{0FD0DAC6-602D-46D8-A72C-3D638FD489DD}" type="presOf" srcId="{1E8F6127-EB5B-434D-8213-03FEAD8443E1}" destId="{2DD285A7-6331-40C6-9001-732F78BFADEB}" srcOrd="0" destOrd="0" presId="urn:microsoft.com/office/officeart/2005/8/layout/radial5"/>
    <dgm:cxn modelId="{919AABE3-2DB6-4FF9-9953-5D8069E08081}" type="presOf" srcId="{E22FF34E-4BE9-4829-B6E8-0E269A525416}" destId="{7F85C104-6DA5-47C6-BD52-C1C7B32ED53C}" srcOrd="0" destOrd="0" presId="urn:microsoft.com/office/officeart/2005/8/layout/radial5"/>
    <dgm:cxn modelId="{D07F76F1-477F-4086-8835-78FAD75B8C86}" type="presOf" srcId="{E056221F-E627-4242-BE48-E785065E7E9F}" destId="{729EC7D7-DD7F-49BF-B6A2-3D6C02C4FEC9}" srcOrd="0" destOrd="0" presId="urn:microsoft.com/office/officeart/2005/8/layout/radial5"/>
    <dgm:cxn modelId="{279A5EF2-4D83-4490-A13A-500813DA6C3E}" type="presOf" srcId="{A247F907-5735-4D0A-9E4A-FE96DCD81F00}" destId="{2BC0007E-7CD6-4897-8060-24629395641B}" srcOrd="0" destOrd="0" presId="urn:microsoft.com/office/officeart/2005/8/layout/radial5"/>
    <dgm:cxn modelId="{C2302CF8-05BC-4866-92B9-FF9C12D08C27}" type="presOf" srcId="{7B4DC8AA-6E1F-404C-9E0E-E852516D627D}" destId="{400430E7-C65E-4A11-88D5-5828ECF72285}" srcOrd="1" destOrd="0" presId="urn:microsoft.com/office/officeart/2005/8/layout/radial5"/>
    <dgm:cxn modelId="{37B0CF82-1B02-4901-A745-6BBC4409171E}" type="presParOf" srcId="{2BC0007E-7CD6-4897-8060-24629395641B}" destId="{729EC7D7-DD7F-49BF-B6A2-3D6C02C4FEC9}" srcOrd="0" destOrd="0" presId="urn:microsoft.com/office/officeart/2005/8/layout/radial5"/>
    <dgm:cxn modelId="{DCD1D9CA-D01A-4CCD-9902-0285C7A688B4}" type="presParOf" srcId="{2BC0007E-7CD6-4897-8060-24629395641B}" destId="{7F85C104-6DA5-47C6-BD52-C1C7B32ED53C}" srcOrd="1" destOrd="0" presId="urn:microsoft.com/office/officeart/2005/8/layout/radial5"/>
    <dgm:cxn modelId="{6E9CC22F-9146-48AA-8DD6-7A86735CEF32}" type="presParOf" srcId="{7F85C104-6DA5-47C6-BD52-C1C7B32ED53C}" destId="{7DE37FE0-C79A-441D-85D3-48B3B9484C96}" srcOrd="0" destOrd="0" presId="urn:microsoft.com/office/officeart/2005/8/layout/radial5"/>
    <dgm:cxn modelId="{34EA4B71-E641-4435-BF7E-79D66259E286}" type="presParOf" srcId="{2BC0007E-7CD6-4897-8060-24629395641B}" destId="{E61418B8-2573-4CC9-9AF2-0C7946C8E869}" srcOrd="2" destOrd="0" presId="urn:microsoft.com/office/officeart/2005/8/layout/radial5"/>
    <dgm:cxn modelId="{38925640-FA4D-47C5-8F4E-E9899949F248}" type="presParOf" srcId="{2BC0007E-7CD6-4897-8060-24629395641B}" destId="{3E3D05D4-BECB-4525-93AE-3203E94CDC2D}" srcOrd="3" destOrd="0" presId="urn:microsoft.com/office/officeart/2005/8/layout/radial5"/>
    <dgm:cxn modelId="{C2CE5B5B-9AB9-4300-98C2-179380D729D7}" type="presParOf" srcId="{3E3D05D4-BECB-4525-93AE-3203E94CDC2D}" destId="{D1AEBF4F-6FB2-4AB2-8C01-EBB375024FEA}" srcOrd="0" destOrd="0" presId="urn:microsoft.com/office/officeart/2005/8/layout/radial5"/>
    <dgm:cxn modelId="{4C206E0E-E37A-4B11-856A-9ADCF858E669}" type="presParOf" srcId="{2BC0007E-7CD6-4897-8060-24629395641B}" destId="{C211822F-049F-4E60-8151-792EDFCE5706}" srcOrd="4" destOrd="0" presId="urn:microsoft.com/office/officeart/2005/8/layout/radial5"/>
    <dgm:cxn modelId="{64D51ECE-2EAE-4209-BA0F-A0B42C7F0D5B}" type="presParOf" srcId="{2BC0007E-7CD6-4897-8060-24629395641B}" destId="{2DD285A7-6331-40C6-9001-732F78BFADEB}" srcOrd="5" destOrd="0" presId="urn:microsoft.com/office/officeart/2005/8/layout/radial5"/>
    <dgm:cxn modelId="{B9759E20-D6FA-4CA0-9B35-A304194D9551}" type="presParOf" srcId="{2DD285A7-6331-40C6-9001-732F78BFADEB}" destId="{B1CEF1AB-07EF-4DB2-AC63-138A1B3116D9}" srcOrd="0" destOrd="0" presId="urn:microsoft.com/office/officeart/2005/8/layout/radial5"/>
    <dgm:cxn modelId="{4CCE0A94-5798-4463-9B6B-18752D82DEB4}" type="presParOf" srcId="{2BC0007E-7CD6-4897-8060-24629395641B}" destId="{C520D365-108E-4339-AE2C-5E9748F1D10E}" srcOrd="6" destOrd="0" presId="urn:microsoft.com/office/officeart/2005/8/layout/radial5"/>
    <dgm:cxn modelId="{0E55DFD1-D7AC-407F-A646-AC719AF8FE6E}" type="presParOf" srcId="{2BC0007E-7CD6-4897-8060-24629395641B}" destId="{1D31F341-FD64-4D20-B867-620DE7722779}" srcOrd="7" destOrd="0" presId="urn:microsoft.com/office/officeart/2005/8/layout/radial5"/>
    <dgm:cxn modelId="{A7FEC084-2609-4626-A364-D210B05310B4}" type="presParOf" srcId="{1D31F341-FD64-4D20-B867-620DE7722779}" destId="{400430E7-C65E-4A11-88D5-5828ECF72285}" srcOrd="0" destOrd="0" presId="urn:microsoft.com/office/officeart/2005/8/layout/radial5"/>
    <dgm:cxn modelId="{C5712A08-C230-46D5-8392-C294B5E6555F}" type="presParOf" srcId="{2BC0007E-7CD6-4897-8060-24629395641B}" destId="{FCEC44EE-33F4-4610-ACF5-E06342CBA788}"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AD93AE5-5C27-4101-A797-CBF6EF0D126E}" type="doc">
      <dgm:prSet loTypeId="urn:microsoft.com/office/officeart/2008/layout/VerticalCurvedList" loCatId="list" qsTypeId="urn:microsoft.com/office/officeart/2005/8/quickstyle/simple1" qsCatId="simple" csTypeId="urn:microsoft.com/office/officeart/2005/8/colors/accent0_3" csCatId="mainScheme" phldr="1"/>
      <dgm:spPr/>
      <dgm:t>
        <a:bodyPr/>
        <a:lstStyle/>
        <a:p>
          <a:endParaRPr lang="en-US"/>
        </a:p>
      </dgm:t>
    </dgm:pt>
    <dgm:pt modelId="{40A45066-C286-4BBD-AFD6-0854591D93FD}">
      <dgm:prSet phldrT="[Text]"/>
      <dgm:spPr/>
      <dgm:t>
        <a:bodyPr/>
        <a:lstStyle/>
        <a:p>
          <a:r>
            <a:rPr lang="en-IN" dirty="0"/>
            <a:t>Understand Business Issues &amp; Analyse Business Problem</a:t>
          </a:r>
          <a:endParaRPr lang="en-US" dirty="0"/>
        </a:p>
      </dgm:t>
    </dgm:pt>
    <dgm:pt modelId="{74D4B29E-6716-4604-BCC1-62B3DEE754D0}" type="parTrans" cxnId="{C8D75956-A911-4F00-93FF-821E08AC6437}">
      <dgm:prSet/>
      <dgm:spPr/>
      <dgm:t>
        <a:bodyPr/>
        <a:lstStyle/>
        <a:p>
          <a:endParaRPr lang="en-US"/>
        </a:p>
      </dgm:t>
    </dgm:pt>
    <dgm:pt modelId="{BB5B7225-1659-4A95-A411-CC9763C9B9D2}" type="sibTrans" cxnId="{C8D75956-A911-4F00-93FF-821E08AC6437}">
      <dgm:prSet/>
      <dgm:spPr/>
      <dgm:t>
        <a:bodyPr/>
        <a:lstStyle/>
        <a:p>
          <a:endParaRPr lang="en-US"/>
        </a:p>
      </dgm:t>
    </dgm:pt>
    <dgm:pt modelId="{E45A02AA-2C27-4C31-98ED-C40116E8A331}">
      <dgm:prSet phldrT="[Text]"/>
      <dgm:spPr/>
      <dgm:t>
        <a:bodyPr/>
        <a:lstStyle/>
        <a:p>
          <a:r>
            <a:rPr lang="en-IN" dirty="0"/>
            <a:t>Provide Recommendations &amp; Chart out Action Plan</a:t>
          </a:r>
          <a:endParaRPr lang="en-US" dirty="0"/>
        </a:p>
      </dgm:t>
    </dgm:pt>
    <dgm:pt modelId="{01E283BC-EB3F-4C53-8B8F-5EE222F054AF}" type="parTrans" cxnId="{6CA7E135-9FF0-4F9F-A783-0EB9F23A9AB0}">
      <dgm:prSet/>
      <dgm:spPr/>
      <dgm:t>
        <a:bodyPr/>
        <a:lstStyle/>
        <a:p>
          <a:endParaRPr lang="en-US"/>
        </a:p>
      </dgm:t>
    </dgm:pt>
    <dgm:pt modelId="{6B3F52A8-9866-4341-B467-2B326233CFE2}" type="sibTrans" cxnId="{6CA7E135-9FF0-4F9F-A783-0EB9F23A9AB0}">
      <dgm:prSet/>
      <dgm:spPr/>
      <dgm:t>
        <a:bodyPr/>
        <a:lstStyle/>
        <a:p>
          <a:endParaRPr lang="en-US"/>
        </a:p>
      </dgm:t>
    </dgm:pt>
    <dgm:pt modelId="{A4669ACB-BDFE-4482-95D0-3F6BD25803A0}">
      <dgm:prSet phldrT="[Text]"/>
      <dgm:spPr/>
      <dgm:t>
        <a:bodyPr/>
        <a:lstStyle/>
        <a:p>
          <a:r>
            <a:rPr lang="en-IN" dirty="0"/>
            <a:t>Implement</a:t>
          </a:r>
          <a:r>
            <a:rPr lang="en-IN" baseline="0" dirty="0"/>
            <a:t> &amp; </a:t>
          </a:r>
          <a:r>
            <a:rPr lang="en-IN" dirty="0"/>
            <a:t>Monitor The Performance, Take corrective actions if required.</a:t>
          </a:r>
          <a:endParaRPr lang="en-US" dirty="0"/>
        </a:p>
      </dgm:t>
    </dgm:pt>
    <dgm:pt modelId="{08339379-B631-40CF-8D72-F0F46A864EFD}" type="parTrans" cxnId="{43E36FB7-DEB0-4497-A4E1-1C4F0D48CEFE}">
      <dgm:prSet/>
      <dgm:spPr/>
      <dgm:t>
        <a:bodyPr/>
        <a:lstStyle/>
        <a:p>
          <a:endParaRPr lang="en-US"/>
        </a:p>
      </dgm:t>
    </dgm:pt>
    <dgm:pt modelId="{8BFA3F66-74EC-44D9-9172-69BEC1C2C770}" type="sibTrans" cxnId="{43E36FB7-DEB0-4497-A4E1-1C4F0D48CEFE}">
      <dgm:prSet/>
      <dgm:spPr/>
      <dgm:t>
        <a:bodyPr/>
        <a:lstStyle/>
        <a:p>
          <a:endParaRPr lang="en-US"/>
        </a:p>
      </dgm:t>
    </dgm:pt>
    <dgm:pt modelId="{9C076E85-C69C-4C5B-B761-AEF592D104C4}">
      <dgm:prSet/>
      <dgm:spPr/>
      <dgm:t>
        <a:bodyPr/>
        <a:lstStyle/>
        <a:p>
          <a:r>
            <a:rPr lang="en-IN" baseline="0" dirty="0"/>
            <a:t>Update Administrator</a:t>
          </a:r>
          <a:endParaRPr lang="en-IN" dirty="0"/>
        </a:p>
      </dgm:t>
    </dgm:pt>
    <dgm:pt modelId="{F04C9A7E-7340-4173-9091-B7C916D17CB8}" type="parTrans" cxnId="{8923AAC6-C5AC-49D0-936C-DB371EA553B3}">
      <dgm:prSet/>
      <dgm:spPr/>
      <dgm:t>
        <a:bodyPr/>
        <a:lstStyle/>
        <a:p>
          <a:endParaRPr lang="en-US"/>
        </a:p>
      </dgm:t>
    </dgm:pt>
    <dgm:pt modelId="{34930A71-7347-4D23-BFA3-2AB88D657800}" type="sibTrans" cxnId="{8923AAC6-C5AC-49D0-936C-DB371EA553B3}">
      <dgm:prSet/>
      <dgm:spPr/>
      <dgm:t>
        <a:bodyPr/>
        <a:lstStyle/>
        <a:p>
          <a:endParaRPr lang="en-US"/>
        </a:p>
      </dgm:t>
    </dgm:pt>
    <dgm:pt modelId="{26C549ED-6BCC-4EA9-ABC7-A596163CB22B}">
      <dgm:prSet/>
      <dgm:spPr/>
      <dgm:t>
        <a:bodyPr/>
        <a:lstStyle/>
        <a:p>
          <a:r>
            <a:rPr lang="en-IN" dirty="0"/>
            <a:t>Pro-active in initiating new activities &amp; support initiatives</a:t>
          </a:r>
        </a:p>
      </dgm:t>
    </dgm:pt>
    <dgm:pt modelId="{3E6248C1-F2F1-4EC4-8CE6-16D7D399F2CD}" type="parTrans" cxnId="{36D6EEEB-ACED-416E-948C-272E766D7F89}">
      <dgm:prSet/>
      <dgm:spPr/>
      <dgm:t>
        <a:bodyPr/>
        <a:lstStyle/>
        <a:p>
          <a:endParaRPr lang="en-US"/>
        </a:p>
      </dgm:t>
    </dgm:pt>
    <dgm:pt modelId="{029F358E-8DDF-49A3-8645-179C0B24ADE8}" type="sibTrans" cxnId="{36D6EEEB-ACED-416E-948C-272E766D7F89}">
      <dgm:prSet/>
      <dgm:spPr/>
      <dgm:t>
        <a:bodyPr/>
        <a:lstStyle/>
        <a:p>
          <a:endParaRPr lang="en-US"/>
        </a:p>
      </dgm:t>
    </dgm:pt>
    <dgm:pt modelId="{7E84796F-0090-4A66-9903-5D027CA2C85D}" type="pres">
      <dgm:prSet presAssocID="{4AD93AE5-5C27-4101-A797-CBF6EF0D126E}" presName="Name0" presStyleCnt="0">
        <dgm:presLayoutVars>
          <dgm:chMax val="7"/>
          <dgm:chPref val="7"/>
          <dgm:dir/>
        </dgm:presLayoutVars>
      </dgm:prSet>
      <dgm:spPr/>
    </dgm:pt>
    <dgm:pt modelId="{913537C0-5C36-4DAA-8024-5788B0FFC107}" type="pres">
      <dgm:prSet presAssocID="{4AD93AE5-5C27-4101-A797-CBF6EF0D126E}" presName="Name1" presStyleCnt="0"/>
      <dgm:spPr/>
    </dgm:pt>
    <dgm:pt modelId="{70B6AF08-6382-42BD-99FB-3DFDD3DC543F}" type="pres">
      <dgm:prSet presAssocID="{4AD93AE5-5C27-4101-A797-CBF6EF0D126E}" presName="cycle" presStyleCnt="0"/>
      <dgm:spPr/>
    </dgm:pt>
    <dgm:pt modelId="{85E5BFDF-4E05-4287-9F2F-A52829F739BB}" type="pres">
      <dgm:prSet presAssocID="{4AD93AE5-5C27-4101-A797-CBF6EF0D126E}" presName="srcNode" presStyleLbl="node1" presStyleIdx="0" presStyleCnt="5"/>
      <dgm:spPr/>
    </dgm:pt>
    <dgm:pt modelId="{6774361D-5AE1-42B2-BCE0-5587C1E0C267}" type="pres">
      <dgm:prSet presAssocID="{4AD93AE5-5C27-4101-A797-CBF6EF0D126E}" presName="conn" presStyleLbl="parChTrans1D2" presStyleIdx="0" presStyleCnt="1"/>
      <dgm:spPr/>
    </dgm:pt>
    <dgm:pt modelId="{7D97F568-4D85-4CE8-9C4B-43F16DC3F5EB}" type="pres">
      <dgm:prSet presAssocID="{4AD93AE5-5C27-4101-A797-CBF6EF0D126E}" presName="extraNode" presStyleLbl="node1" presStyleIdx="0" presStyleCnt="5"/>
      <dgm:spPr/>
    </dgm:pt>
    <dgm:pt modelId="{9A04130F-72E7-495E-852B-88EE5E5F32A6}" type="pres">
      <dgm:prSet presAssocID="{4AD93AE5-5C27-4101-A797-CBF6EF0D126E}" presName="dstNode" presStyleLbl="node1" presStyleIdx="0" presStyleCnt="5"/>
      <dgm:spPr/>
    </dgm:pt>
    <dgm:pt modelId="{1CC0E2A7-B511-4D47-A600-D9629A808492}" type="pres">
      <dgm:prSet presAssocID="{40A45066-C286-4BBD-AFD6-0854591D93FD}" presName="text_1" presStyleLbl="node1" presStyleIdx="0" presStyleCnt="5">
        <dgm:presLayoutVars>
          <dgm:bulletEnabled val="1"/>
        </dgm:presLayoutVars>
      </dgm:prSet>
      <dgm:spPr/>
    </dgm:pt>
    <dgm:pt modelId="{1EFF6C2D-3FFA-4F84-9717-625E0727824F}" type="pres">
      <dgm:prSet presAssocID="{40A45066-C286-4BBD-AFD6-0854591D93FD}" presName="accent_1" presStyleCnt="0"/>
      <dgm:spPr/>
    </dgm:pt>
    <dgm:pt modelId="{96CAA940-920E-4F56-9C9A-5AB727E690F3}" type="pres">
      <dgm:prSet presAssocID="{40A45066-C286-4BBD-AFD6-0854591D93FD}" presName="accentRepeatNode" presStyleLbl="solidFgAcc1" presStyleIdx="0" presStyleCnt="5"/>
      <dgm:spPr/>
    </dgm:pt>
    <dgm:pt modelId="{786AA1EA-C520-4B99-8271-46BEECC4A7D3}" type="pres">
      <dgm:prSet presAssocID="{E45A02AA-2C27-4C31-98ED-C40116E8A331}" presName="text_2" presStyleLbl="node1" presStyleIdx="1" presStyleCnt="5">
        <dgm:presLayoutVars>
          <dgm:bulletEnabled val="1"/>
        </dgm:presLayoutVars>
      </dgm:prSet>
      <dgm:spPr/>
    </dgm:pt>
    <dgm:pt modelId="{25487C04-DC80-4F02-9A97-32A33BD9E8E9}" type="pres">
      <dgm:prSet presAssocID="{E45A02AA-2C27-4C31-98ED-C40116E8A331}" presName="accent_2" presStyleCnt="0"/>
      <dgm:spPr/>
    </dgm:pt>
    <dgm:pt modelId="{712354E9-C800-404D-A8DD-4903576467D8}" type="pres">
      <dgm:prSet presAssocID="{E45A02AA-2C27-4C31-98ED-C40116E8A331}" presName="accentRepeatNode" presStyleLbl="solidFgAcc1" presStyleIdx="1" presStyleCnt="5"/>
      <dgm:spPr/>
    </dgm:pt>
    <dgm:pt modelId="{146C5CBC-E62A-4836-9414-60780ADACCB7}" type="pres">
      <dgm:prSet presAssocID="{A4669ACB-BDFE-4482-95D0-3F6BD25803A0}" presName="text_3" presStyleLbl="node1" presStyleIdx="2" presStyleCnt="5">
        <dgm:presLayoutVars>
          <dgm:bulletEnabled val="1"/>
        </dgm:presLayoutVars>
      </dgm:prSet>
      <dgm:spPr/>
    </dgm:pt>
    <dgm:pt modelId="{DFF1AA53-FDE0-4932-9EE4-C57C69963576}" type="pres">
      <dgm:prSet presAssocID="{A4669ACB-BDFE-4482-95D0-3F6BD25803A0}" presName="accent_3" presStyleCnt="0"/>
      <dgm:spPr/>
    </dgm:pt>
    <dgm:pt modelId="{A94FFCF7-98D9-4838-828B-7C3FADEB17A2}" type="pres">
      <dgm:prSet presAssocID="{A4669ACB-BDFE-4482-95D0-3F6BD25803A0}" presName="accentRepeatNode" presStyleLbl="solidFgAcc1" presStyleIdx="2" presStyleCnt="5"/>
      <dgm:spPr/>
    </dgm:pt>
    <dgm:pt modelId="{5C00FBD9-BEF8-47B7-AA2B-8FBD1A677896}" type="pres">
      <dgm:prSet presAssocID="{9C076E85-C69C-4C5B-B761-AEF592D104C4}" presName="text_4" presStyleLbl="node1" presStyleIdx="3" presStyleCnt="5">
        <dgm:presLayoutVars>
          <dgm:bulletEnabled val="1"/>
        </dgm:presLayoutVars>
      </dgm:prSet>
      <dgm:spPr/>
    </dgm:pt>
    <dgm:pt modelId="{55775E2D-3427-47FD-9146-23B61B9A416B}" type="pres">
      <dgm:prSet presAssocID="{9C076E85-C69C-4C5B-B761-AEF592D104C4}" presName="accent_4" presStyleCnt="0"/>
      <dgm:spPr/>
    </dgm:pt>
    <dgm:pt modelId="{BC924967-037E-44C4-8230-94660C25B75D}" type="pres">
      <dgm:prSet presAssocID="{9C076E85-C69C-4C5B-B761-AEF592D104C4}" presName="accentRepeatNode" presStyleLbl="solidFgAcc1" presStyleIdx="3" presStyleCnt="5"/>
      <dgm:spPr/>
    </dgm:pt>
    <dgm:pt modelId="{35995C90-C6C2-47AC-835B-31640FB137CB}" type="pres">
      <dgm:prSet presAssocID="{26C549ED-6BCC-4EA9-ABC7-A596163CB22B}" presName="text_5" presStyleLbl="node1" presStyleIdx="4" presStyleCnt="5">
        <dgm:presLayoutVars>
          <dgm:bulletEnabled val="1"/>
        </dgm:presLayoutVars>
      </dgm:prSet>
      <dgm:spPr/>
    </dgm:pt>
    <dgm:pt modelId="{5D275B9C-E42B-4E0A-82FD-26E604FD1670}" type="pres">
      <dgm:prSet presAssocID="{26C549ED-6BCC-4EA9-ABC7-A596163CB22B}" presName="accent_5" presStyleCnt="0"/>
      <dgm:spPr/>
    </dgm:pt>
    <dgm:pt modelId="{1A031B40-F6B2-4033-BE81-D8CDFB4906B9}" type="pres">
      <dgm:prSet presAssocID="{26C549ED-6BCC-4EA9-ABC7-A596163CB22B}" presName="accentRepeatNode" presStyleLbl="solidFgAcc1" presStyleIdx="4" presStyleCnt="5"/>
      <dgm:spPr/>
    </dgm:pt>
  </dgm:ptLst>
  <dgm:cxnLst>
    <dgm:cxn modelId="{684E6F2F-A15D-4F41-84A5-A391168B786A}" type="presOf" srcId="{4AD93AE5-5C27-4101-A797-CBF6EF0D126E}" destId="{7E84796F-0090-4A66-9903-5D027CA2C85D}" srcOrd="0" destOrd="0" presId="urn:microsoft.com/office/officeart/2008/layout/VerticalCurvedList"/>
    <dgm:cxn modelId="{6CA7E135-9FF0-4F9F-A783-0EB9F23A9AB0}" srcId="{4AD93AE5-5C27-4101-A797-CBF6EF0D126E}" destId="{E45A02AA-2C27-4C31-98ED-C40116E8A331}" srcOrd="1" destOrd="0" parTransId="{01E283BC-EB3F-4C53-8B8F-5EE222F054AF}" sibTransId="{6B3F52A8-9866-4341-B467-2B326233CFE2}"/>
    <dgm:cxn modelId="{897AFE53-7B7C-4A96-A478-FDD08CEC69E0}" type="presOf" srcId="{9C076E85-C69C-4C5B-B761-AEF592D104C4}" destId="{5C00FBD9-BEF8-47B7-AA2B-8FBD1A677896}" srcOrd="0" destOrd="0" presId="urn:microsoft.com/office/officeart/2008/layout/VerticalCurvedList"/>
    <dgm:cxn modelId="{C8D75956-A911-4F00-93FF-821E08AC6437}" srcId="{4AD93AE5-5C27-4101-A797-CBF6EF0D126E}" destId="{40A45066-C286-4BBD-AFD6-0854591D93FD}" srcOrd="0" destOrd="0" parTransId="{74D4B29E-6716-4604-BCC1-62B3DEE754D0}" sibTransId="{BB5B7225-1659-4A95-A411-CC9763C9B9D2}"/>
    <dgm:cxn modelId="{A0D78977-229A-4BA0-92C9-5E57E3860E18}" type="presOf" srcId="{E45A02AA-2C27-4C31-98ED-C40116E8A331}" destId="{786AA1EA-C520-4B99-8271-46BEECC4A7D3}" srcOrd="0" destOrd="0" presId="urn:microsoft.com/office/officeart/2008/layout/VerticalCurvedList"/>
    <dgm:cxn modelId="{8158BB5A-6548-4109-A63E-60ABDE444514}" type="presOf" srcId="{26C549ED-6BCC-4EA9-ABC7-A596163CB22B}" destId="{35995C90-C6C2-47AC-835B-31640FB137CB}" srcOrd="0" destOrd="0" presId="urn:microsoft.com/office/officeart/2008/layout/VerticalCurvedList"/>
    <dgm:cxn modelId="{E43E3AB6-2EF0-4DD6-AFC6-5E94A7948A28}" type="presOf" srcId="{A4669ACB-BDFE-4482-95D0-3F6BD25803A0}" destId="{146C5CBC-E62A-4836-9414-60780ADACCB7}" srcOrd="0" destOrd="0" presId="urn:microsoft.com/office/officeart/2008/layout/VerticalCurvedList"/>
    <dgm:cxn modelId="{43E36FB7-DEB0-4497-A4E1-1C4F0D48CEFE}" srcId="{4AD93AE5-5C27-4101-A797-CBF6EF0D126E}" destId="{A4669ACB-BDFE-4482-95D0-3F6BD25803A0}" srcOrd="2" destOrd="0" parTransId="{08339379-B631-40CF-8D72-F0F46A864EFD}" sibTransId="{8BFA3F66-74EC-44D9-9172-69BEC1C2C770}"/>
    <dgm:cxn modelId="{8923AAC6-C5AC-49D0-936C-DB371EA553B3}" srcId="{4AD93AE5-5C27-4101-A797-CBF6EF0D126E}" destId="{9C076E85-C69C-4C5B-B761-AEF592D104C4}" srcOrd="3" destOrd="0" parTransId="{F04C9A7E-7340-4173-9091-B7C916D17CB8}" sibTransId="{34930A71-7347-4D23-BFA3-2AB88D657800}"/>
    <dgm:cxn modelId="{36D6EEEB-ACED-416E-948C-272E766D7F89}" srcId="{4AD93AE5-5C27-4101-A797-CBF6EF0D126E}" destId="{26C549ED-6BCC-4EA9-ABC7-A596163CB22B}" srcOrd="4" destOrd="0" parTransId="{3E6248C1-F2F1-4EC4-8CE6-16D7D399F2CD}" sibTransId="{029F358E-8DDF-49A3-8645-179C0B24ADE8}"/>
    <dgm:cxn modelId="{9F88F3EF-3765-4F42-A6BA-91442146C926}" type="presOf" srcId="{40A45066-C286-4BBD-AFD6-0854591D93FD}" destId="{1CC0E2A7-B511-4D47-A600-D9629A808492}" srcOrd="0" destOrd="0" presId="urn:microsoft.com/office/officeart/2008/layout/VerticalCurvedList"/>
    <dgm:cxn modelId="{5EBA3FF2-25F4-409D-A12E-98A84F8D972A}" type="presOf" srcId="{BB5B7225-1659-4A95-A411-CC9763C9B9D2}" destId="{6774361D-5AE1-42B2-BCE0-5587C1E0C267}" srcOrd="0" destOrd="0" presId="urn:microsoft.com/office/officeart/2008/layout/VerticalCurvedList"/>
    <dgm:cxn modelId="{233938B7-5EE3-4B25-91D8-5E4A8B53E59E}" type="presParOf" srcId="{7E84796F-0090-4A66-9903-5D027CA2C85D}" destId="{913537C0-5C36-4DAA-8024-5788B0FFC107}" srcOrd="0" destOrd="0" presId="urn:microsoft.com/office/officeart/2008/layout/VerticalCurvedList"/>
    <dgm:cxn modelId="{E5771D56-129A-4C0A-A6CB-07E5BA7F4164}" type="presParOf" srcId="{913537C0-5C36-4DAA-8024-5788B0FFC107}" destId="{70B6AF08-6382-42BD-99FB-3DFDD3DC543F}" srcOrd="0" destOrd="0" presId="urn:microsoft.com/office/officeart/2008/layout/VerticalCurvedList"/>
    <dgm:cxn modelId="{F1BD1CB7-972E-4B71-9542-AE87E5F222CB}" type="presParOf" srcId="{70B6AF08-6382-42BD-99FB-3DFDD3DC543F}" destId="{85E5BFDF-4E05-4287-9F2F-A52829F739BB}" srcOrd="0" destOrd="0" presId="urn:microsoft.com/office/officeart/2008/layout/VerticalCurvedList"/>
    <dgm:cxn modelId="{AF983BC1-ACE9-49F4-913F-803E639BE14C}" type="presParOf" srcId="{70B6AF08-6382-42BD-99FB-3DFDD3DC543F}" destId="{6774361D-5AE1-42B2-BCE0-5587C1E0C267}" srcOrd="1" destOrd="0" presId="urn:microsoft.com/office/officeart/2008/layout/VerticalCurvedList"/>
    <dgm:cxn modelId="{9D6BBBDD-D951-4CA4-8106-0DFADA1E42F8}" type="presParOf" srcId="{70B6AF08-6382-42BD-99FB-3DFDD3DC543F}" destId="{7D97F568-4D85-4CE8-9C4B-43F16DC3F5EB}" srcOrd="2" destOrd="0" presId="urn:microsoft.com/office/officeart/2008/layout/VerticalCurvedList"/>
    <dgm:cxn modelId="{582C5569-5EFD-481E-A0E0-535DDCED448E}" type="presParOf" srcId="{70B6AF08-6382-42BD-99FB-3DFDD3DC543F}" destId="{9A04130F-72E7-495E-852B-88EE5E5F32A6}" srcOrd="3" destOrd="0" presId="urn:microsoft.com/office/officeart/2008/layout/VerticalCurvedList"/>
    <dgm:cxn modelId="{3BCC301E-0896-4753-9FC0-A8EF67B216ED}" type="presParOf" srcId="{913537C0-5C36-4DAA-8024-5788B0FFC107}" destId="{1CC0E2A7-B511-4D47-A600-D9629A808492}" srcOrd="1" destOrd="0" presId="urn:microsoft.com/office/officeart/2008/layout/VerticalCurvedList"/>
    <dgm:cxn modelId="{F871CD73-D0F7-4836-B90D-7E382BA014A9}" type="presParOf" srcId="{913537C0-5C36-4DAA-8024-5788B0FFC107}" destId="{1EFF6C2D-3FFA-4F84-9717-625E0727824F}" srcOrd="2" destOrd="0" presId="urn:microsoft.com/office/officeart/2008/layout/VerticalCurvedList"/>
    <dgm:cxn modelId="{0266CC80-216F-481E-B3FB-E9D4EAF27413}" type="presParOf" srcId="{1EFF6C2D-3FFA-4F84-9717-625E0727824F}" destId="{96CAA940-920E-4F56-9C9A-5AB727E690F3}" srcOrd="0" destOrd="0" presId="urn:microsoft.com/office/officeart/2008/layout/VerticalCurvedList"/>
    <dgm:cxn modelId="{0B25A849-F087-48CF-93AA-4E6A2C1B3FD4}" type="presParOf" srcId="{913537C0-5C36-4DAA-8024-5788B0FFC107}" destId="{786AA1EA-C520-4B99-8271-46BEECC4A7D3}" srcOrd="3" destOrd="0" presId="urn:microsoft.com/office/officeart/2008/layout/VerticalCurvedList"/>
    <dgm:cxn modelId="{6011B7CA-07E2-4BAB-B188-F2D322C9E0B3}" type="presParOf" srcId="{913537C0-5C36-4DAA-8024-5788B0FFC107}" destId="{25487C04-DC80-4F02-9A97-32A33BD9E8E9}" srcOrd="4" destOrd="0" presId="urn:microsoft.com/office/officeart/2008/layout/VerticalCurvedList"/>
    <dgm:cxn modelId="{8231D2FE-89C4-4C1C-AF62-F182C56058C9}" type="presParOf" srcId="{25487C04-DC80-4F02-9A97-32A33BD9E8E9}" destId="{712354E9-C800-404D-A8DD-4903576467D8}" srcOrd="0" destOrd="0" presId="urn:microsoft.com/office/officeart/2008/layout/VerticalCurvedList"/>
    <dgm:cxn modelId="{83A62522-F488-425D-AAE9-F32CAA4F4E7D}" type="presParOf" srcId="{913537C0-5C36-4DAA-8024-5788B0FFC107}" destId="{146C5CBC-E62A-4836-9414-60780ADACCB7}" srcOrd="5" destOrd="0" presId="urn:microsoft.com/office/officeart/2008/layout/VerticalCurvedList"/>
    <dgm:cxn modelId="{35A5C8B9-265C-40F7-9973-3C35F3498F14}" type="presParOf" srcId="{913537C0-5C36-4DAA-8024-5788B0FFC107}" destId="{DFF1AA53-FDE0-4932-9EE4-C57C69963576}" srcOrd="6" destOrd="0" presId="urn:microsoft.com/office/officeart/2008/layout/VerticalCurvedList"/>
    <dgm:cxn modelId="{0D3EEB70-E5FD-418C-B5F7-EE1794241957}" type="presParOf" srcId="{DFF1AA53-FDE0-4932-9EE4-C57C69963576}" destId="{A94FFCF7-98D9-4838-828B-7C3FADEB17A2}" srcOrd="0" destOrd="0" presId="urn:microsoft.com/office/officeart/2008/layout/VerticalCurvedList"/>
    <dgm:cxn modelId="{62155324-EF47-4C72-B8A8-E84A31527C76}" type="presParOf" srcId="{913537C0-5C36-4DAA-8024-5788B0FFC107}" destId="{5C00FBD9-BEF8-47B7-AA2B-8FBD1A677896}" srcOrd="7" destOrd="0" presId="urn:microsoft.com/office/officeart/2008/layout/VerticalCurvedList"/>
    <dgm:cxn modelId="{212FA24F-B787-4C49-905B-A42F4F82A5A9}" type="presParOf" srcId="{913537C0-5C36-4DAA-8024-5788B0FFC107}" destId="{55775E2D-3427-47FD-9146-23B61B9A416B}" srcOrd="8" destOrd="0" presId="urn:microsoft.com/office/officeart/2008/layout/VerticalCurvedList"/>
    <dgm:cxn modelId="{8AD56C9D-702D-4B69-BC73-319B33FF8937}" type="presParOf" srcId="{55775E2D-3427-47FD-9146-23B61B9A416B}" destId="{BC924967-037E-44C4-8230-94660C25B75D}" srcOrd="0" destOrd="0" presId="urn:microsoft.com/office/officeart/2008/layout/VerticalCurvedList"/>
    <dgm:cxn modelId="{23AFB760-B60D-45FF-8AE6-0D489E5D2B2E}" type="presParOf" srcId="{913537C0-5C36-4DAA-8024-5788B0FFC107}" destId="{35995C90-C6C2-47AC-835B-31640FB137CB}" srcOrd="9" destOrd="0" presId="urn:microsoft.com/office/officeart/2008/layout/VerticalCurvedList"/>
    <dgm:cxn modelId="{DCA56512-B6FB-4F13-9627-4DE27C513735}" type="presParOf" srcId="{913537C0-5C36-4DAA-8024-5788B0FFC107}" destId="{5D275B9C-E42B-4E0A-82FD-26E604FD1670}" srcOrd="10" destOrd="0" presId="urn:microsoft.com/office/officeart/2008/layout/VerticalCurvedList"/>
    <dgm:cxn modelId="{3CD66F66-106F-4FC5-9F5D-48CC8B3D3C7B}" type="presParOf" srcId="{5D275B9C-E42B-4E0A-82FD-26E604FD1670}" destId="{1A031B40-F6B2-4033-BE81-D8CDFB4906B9}"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DCD4BF8-9355-4008-9C52-98A1C2E74D65}" type="doc">
      <dgm:prSet loTypeId="urn:microsoft.com/office/officeart/2005/8/layout/hProcess11" loCatId="process" qsTypeId="urn:microsoft.com/office/officeart/2005/8/quickstyle/simple1" qsCatId="simple" csTypeId="urn:microsoft.com/office/officeart/2005/8/colors/colorful3" csCatId="colorful" phldr="1"/>
      <dgm:spPr/>
    </dgm:pt>
    <dgm:pt modelId="{CB1BAA3E-0136-4E26-B678-BE006122D1F0}">
      <dgm:prSet phldrT="[Text]"/>
      <dgm:spPr/>
      <dgm:t>
        <a:bodyPr/>
        <a:lstStyle/>
        <a:p>
          <a:r>
            <a:rPr lang="en-US" b="1" dirty="0">
              <a:solidFill>
                <a:schemeClr val="bg1"/>
              </a:solidFill>
            </a:rPr>
            <a:t>Nomination of Counselors</a:t>
          </a:r>
        </a:p>
      </dgm:t>
    </dgm:pt>
    <dgm:pt modelId="{F3EB85C6-70C1-4FDD-A578-28E817943754}" type="parTrans" cxnId="{9E1B14E9-E2B7-4D91-B586-8065A5009B4C}">
      <dgm:prSet/>
      <dgm:spPr/>
      <dgm:t>
        <a:bodyPr/>
        <a:lstStyle/>
        <a:p>
          <a:endParaRPr lang="en-US"/>
        </a:p>
      </dgm:t>
    </dgm:pt>
    <dgm:pt modelId="{9FA3E9FB-9571-4549-9C83-2B5780D33EBB}" type="sibTrans" cxnId="{9E1B14E9-E2B7-4D91-B586-8065A5009B4C}">
      <dgm:prSet/>
      <dgm:spPr/>
      <dgm:t>
        <a:bodyPr/>
        <a:lstStyle/>
        <a:p>
          <a:endParaRPr lang="en-US"/>
        </a:p>
      </dgm:t>
    </dgm:pt>
    <dgm:pt modelId="{A8AE3B82-720B-452C-B267-565CA1364A5A}">
      <dgm:prSet phldrT="[Text]"/>
      <dgm:spPr/>
      <dgm:t>
        <a:bodyPr/>
        <a:lstStyle/>
        <a:p>
          <a:r>
            <a:rPr lang="en-US" b="1" dirty="0">
              <a:solidFill>
                <a:schemeClr val="bg1"/>
              </a:solidFill>
            </a:rPr>
            <a:t>Expertise Analysis </a:t>
          </a:r>
          <a:r>
            <a:rPr lang="en-US" dirty="0">
              <a:solidFill>
                <a:schemeClr val="bg1"/>
              </a:solidFill>
            </a:rPr>
            <a:t> </a:t>
          </a:r>
        </a:p>
      </dgm:t>
    </dgm:pt>
    <dgm:pt modelId="{0534DDAD-0B72-469F-9A99-43AFFA20272F}" type="parTrans" cxnId="{59F4A529-64BF-4683-B617-5DA705F78FCC}">
      <dgm:prSet/>
      <dgm:spPr/>
      <dgm:t>
        <a:bodyPr/>
        <a:lstStyle/>
        <a:p>
          <a:endParaRPr lang="en-US"/>
        </a:p>
      </dgm:t>
    </dgm:pt>
    <dgm:pt modelId="{6DC1E75B-57CA-4141-AE2C-2941B31CE308}" type="sibTrans" cxnId="{59F4A529-64BF-4683-B617-5DA705F78FCC}">
      <dgm:prSet/>
      <dgm:spPr/>
      <dgm:t>
        <a:bodyPr/>
        <a:lstStyle/>
        <a:p>
          <a:endParaRPr lang="en-US"/>
        </a:p>
      </dgm:t>
    </dgm:pt>
    <dgm:pt modelId="{24F89325-8F2C-4DD9-8352-F7F98015F154}">
      <dgm:prSet phldrT="[Text]"/>
      <dgm:spPr/>
      <dgm:t>
        <a:bodyPr/>
        <a:lstStyle/>
        <a:p>
          <a:r>
            <a:rPr lang="en-US" b="1" dirty="0">
              <a:solidFill>
                <a:schemeClr val="bg1"/>
              </a:solidFill>
            </a:rPr>
            <a:t>Training</a:t>
          </a:r>
          <a:r>
            <a:rPr lang="en-US" b="1" dirty="0"/>
            <a:t> </a:t>
          </a:r>
          <a:endParaRPr lang="en-US" dirty="0">
            <a:solidFill>
              <a:schemeClr val="accent1"/>
            </a:solidFill>
          </a:endParaRPr>
        </a:p>
      </dgm:t>
    </dgm:pt>
    <dgm:pt modelId="{2A4A7299-C68E-4EC7-B888-174D6CA4BA52}" type="parTrans" cxnId="{A57A5C3C-403B-4303-8D1D-323269BB9A8E}">
      <dgm:prSet/>
      <dgm:spPr/>
      <dgm:t>
        <a:bodyPr/>
        <a:lstStyle/>
        <a:p>
          <a:endParaRPr lang="en-US"/>
        </a:p>
      </dgm:t>
    </dgm:pt>
    <dgm:pt modelId="{C9F40878-3CB7-43A7-9762-72AFAFC10B60}" type="sibTrans" cxnId="{A57A5C3C-403B-4303-8D1D-323269BB9A8E}">
      <dgm:prSet/>
      <dgm:spPr/>
      <dgm:t>
        <a:bodyPr/>
        <a:lstStyle/>
        <a:p>
          <a:endParaRPr lang="en-US"/>
        </a:p>
      </dgm:t>
    </dgm:pt>
    <dgm:pt modelId="{8C5CB625-7E50-4D4B-80A0-236B99409F95}">
      <dgm:prSet/>
      <dgm:spPr/>
      <dgm:t>
        <a:bodyPr/>
        <a:lstStyle/>
        <a:p>
          <a:r>
            <a:rPr lang="en-US" b="1" dirty="0">
              <a:solidFill>
                <a:schemeClr val="bg1"/>
              </a:solidFill>
            </a:rPr>
            <a:t>Initiate Counseling</a:t>
          </a:r>
        </a:p>
      </dgm:t>
    </dgm:pt>
    <dgm:pt modelId="{2DFB94B1-13DF-40FB-AB71-D1EC75421EC0}" type="parTrans" cxnId="{4EEB2D99-4CAA-4176-920C-1DFA457C77B8}">
      <dgm:prSet/>
      <dgm:spPr/>
      <dgm:t>
        <a:bodyPr/>
        <a:lstStyle/>
        <a:p>
          <a:endParaRPr lang="en-US"/>
        </a:p>
      </dgm:t>
    </dgm:pt>
    <dgm:pt modelId="{81143235-72AE-45B1-BED6-3FE7FF27F723}" type="sibTrans" cxnId="{4EEB2D99-4CAA-4176-920C-1DFA457C77B8}">
      <dgm:prSet/>
      <dgm:spPr/>
      <dgm:t>
        <a:bodyPr/>
        <a:lstStyle/>
        <a:p>
          <a:endParaRPr lang="en-US"/>
        </a:p>
      </dgm:t>
    </dgm:pt>
    <dgm:pt modelId="{C6C5EDF1-6322-455B-98ED-27FF52D6F688}">
      <dgm:prSet/>
      <dgm:spPr/>
      <dgm:t>
        <a:bodyPr/>
        <a:lstStyle/>
        <a:p>
          <a:r>
            <a:rPr lang="en-US" b="1" dirty="0">
              <a:solidFill>
                <a:schemeClr val="bg1"/>
              </a:solidFill>
            </a:rPr>
            <a:t>Onboarding</a:t>
          </a:r>
          <a:r>
            <a:rPr lang="en-US" b="1" dirty="0"/>
            <a:t> </a:t>
          </a:r>
          <a:endParaRPr lang="en-US" dirty="0">
            <a:solidFill>
              <a:schemeClr val="accent1"/>
            </a:solidFill>
          </a:endParaRPr>
        </a:p>
      </dgm:t>
    </dgm:pt>
    <dgm:pt modelId="{80C81BE0-224C-4ED0-9619-B305E7C03F0C}" type="parTrans" cxnId="{058C1274-9474-4AFF-9505-79BE56388248}">
      <dgm:prSet/>
      <dgm:spPr/>
      <dgm:t>
        <a:bodyPr/>
        <a:lstStyle/>
        <a:p>
          <a:endParaRPr lang="en-US"/>
        </a:p>
      </dgm:t>
    </dgm:pt>
    <dgm:pt modelId="{0DC0A6A6-EACC-4622-A973-13C0CE4E8461}" type="sibTrans" cxnId="{058C1274-9474-4AFF-9505-79BE56388248}">
      <dgm:prSet/>
      <dgm:spPr/>
      <dgm:t>
        <a:bodyPr/>
        <a:lstStyle/>
        <a:p>
          <a:endParaRPr lang="en-US"/>
        </a:p>
      </dgm:t>
    </dgm:pt>
    <dgm:pt modelId="{77D6F540-48C8-44AC-BA23-15408E6F2988}" type="pres">
      <dgm:prSet presAssocID="{CDCD4BF8-9355-4008-9C52-98A1C2E74D65}" presName="Name0" presStyleCnt="0">
        <dgm:presLayoutVars>
          <dgm:dir/>
          <dgm:resizeHandles val="exact"/>
        </dgm:presLayoutVars>
      </dgm:prSet>
      <dgm:spPr/>
    </dgm:pt>
    <dgm:pt modelId="{88CEDC85-27E7-415C-886F-292FB1962EA0}" type="pres">
      <dgm:prSet presAssocID="{CDCD4BF8-9355-4008-9C52-98A1C2E74D65}" presName="arrow" presStyleLbl="bgShp" presStyleIdx="0" presStyleCnt="1"/>
      <dgm:spPr/>
    </dgm:pt>
    <dgm:pt modelId="{68CCE143-51B8-44D5-8FC5-C7DD31424488}" type="pres">
      <dgm:prSet presAssocID="{CDCD4BF8-9355-4008-9C52-98A1C2E74D65}" presName="points" presStyleCnt="0"/>
      <dgm:spPr/>
    </dgm:pt>
    <dgm:pt modelId="{F77390B9-D7BC-4C91-9344-D691F10185D7}" type="pres">
      <dgm:prSet presAssocID="{CB1BAA3E-0136-4E26-B678-BE006122D1F0}" presName="compositeA" presStyleCnt="0"/>
      <dgm:spPr/>
    </dgm:pt>
    <dgm:pt modelId="{654AE662-489A-4F82-B0BA-8ACC411CAE3C}" type="pres">
      <dgm:prSet presAssocID="{CB1BAA3E-0136-4E26-B678-BE006122D1F0}" presName="textA" presStyleLbl="revTx" presStyleIdx="0" presStyleCnt="5">
        <dgm:presLayoutVars>
          <dgm:bulletEnabled val="1"/>
        </dgm:presLayoutVars>
      </dgm:prSet>
      <dgm:spPr/>
    </dgm:pt>
    <dgm:pt modelId="{3B0A4324-9437-46CE-97A9-17A26C5A57F8}" type="pres">
      <dgm:prSet presAssocID="{CB1BAA3E-0136-4E26-B678-BE006122D1F0}" presName="circleA" presStyleLbl="node1" presStyleIdx="0" presStyleCnt="5"/>
      <dgm:spPr/>
    </dgm:pt>
    <dgm:pt modelId="{467C65A2-7681-4616-B750-9D2B461A3112}" type="pres">
      <dgm:prSet presAssocID="{CB1BAA3E-0136-4E26-B678-BE006122D1F0}" presName="spaceA" presStyleCnt="0"/>
      <dgm:spPr/>
    </dgm:pt>
    <dgm:pt modelId="{8BD6AB79-02D8-4F1A-BF9C-EC9971004A79}" type="pres">
      <dgm:prSet presAssocID="{9FA3E9FB-9571-4549-9C83-2B5780D33EBB}" presName="space" presStyleCnt="0"/>
      <dgm:spPr/>
    </dgm:pt>
    <dgm:pt modelId="{79B902EC-E3D7-4F6D-B73F-F50E01593949}" type="pres">
      <dgm:prSet presAssocID="{A8AE3B82-720B-452C-B267-565CA1364A5A}" presName="compositeB" presStyleCnt="0"/>
      <dgm:spPr/>
    </dgm:pt>
    <dgm:pt modelId="{C3772076-CDCA-4A7B-AA83-E67F9D4B74AF}" type="pres">
      <dgm:prSet presAssocID="{A8AE3B82-720B-452C-B267-565CA1364A5A}" presName="textB" presStyleLbl="revTx" presStyleIdx="1" presStyleCnt="5">
        <dgm:presLayoutVars>
          <dgm:bulletEnabled val="1"/>
        </dgm:presLayoutVars>
      </dgm:prSet>
      <dgm:spPr/>
    </dgm:pt>
    <dgm:pt modelId="{6E96AF84-0BB4-49AC-BAE9-FD780AAAE2D9}" type="pres">
      <dgm:prSet presAssocID="{A8AE3B82-720B-452C-B267-565CA1364A5A}" presName="circleB" presStyleLbl="node1" presStyleIdx="1" presStyleCnt="5"/>
      <dgm:spPr/>
    </dgm:pt>
    <dgm:pt modelId="{C8BDC957-E5B4-4CCA-B41B-45CBEE15A160}" type="pres">
      <dgm:prSet presAssocID="{A8AE3B82-720B-452C-B267-565CA1364A5A}" presName="spaceB" presStyleCnt="0"/>
      <dgm:spPr/>
    </dgm:pt>
    <dgm:pt modelId="{A42C6EB6-0BCF-4214-9B25-252C16415A6B}" type="pres">
      <dgm:prSet presAssocID="{6DC1E75B-57CA-4141-AE2C-2941B31CE308}" presName="space" presStyleCnt="0"/>
      <dgm:spPr/>
    </dgm:pt>
    <dgm:pt modelId="{41BD608D-5AB5-49A3-B864-93A98973F666}" type="pres">
      <dgm:prSet presAssocID="{24F89325-8F2C-4DD9-8352-F7F98015F154}" presName="compositeA" presStyleCnt="0"/>
      <dgm:spPr/>
    </dgm:pt>
    <dgm:pt modelId="{E787F9EC-2061-429E-8C7B-42012600EC52}" type="pres">
      <dgm:prSet presAssocID="{24F89325-8F2C-4DD9-8352-F7F98015F154}" presName="textA" presStyleLbl="revTx" presStyleIdx="2" presStyleCnt="5">
        <dgm:presLayoutVars>
          <dgm:bulletEnabled val="1"/>
        </dgm:presLayoutVars>
      </dgm:prSet>
      <dgm:spPr/>
    </dgm:pt>
    <dgm:pt modelId="{BA662784-2400-4FF0-AF89-36AB85EFF93D}" type="pres">
      <dgm:prSet presAssocID="{24F89325-8F2C-4DD9-8352-F7F98015F154}" presName="circleA" presStyleLbl="node1" presStyleIdx="2" presStyleCnt="5"/>
      <dgm:spPr/>
    </dgm:pt>
    <dgm:pt modelId="{5AD96FD8-A6A7-489A-97F5-BC0ACB8C9125}" type="pres">
      <dgm:prSet presAssocID="{24F89325-8F2C-4DD9-8352-F7F98015F154}" presName="spaceA" presStyleCnt="0"/>
      <dgm:spPr/>
    </dgm:pt>
    <dgm:pt modelId="{BA0DF6E6-C89B-4733-B058-2F1930C61441}" type="pres">
      <dgm:prSet presAssocID="{C9F40878-3CB7-43A7-9762-72AFAFC10B60}" presName="space" presStyleCnt="0"/>
      <dgm:spPr/>
    </dgm:pt>
    <dgm:pt modelId="{346086E4-01F4-444E-B0C9-DB175B128C1A}" type="pres">
      <dgm:prSet presAssocID="{C6C5EDF1-6322-455B-98ED-27FF52D6F688}" presName="compositeB" presStyleCnt="0"/>
      <dgm:spPr/>
    </dgm:pt>
    <dgm:pt modelId="{9BA61271-7944-4FEF-A859-27FEE55A32FA}" type="pres">
      <dgm:prSet presAssocID="{C6C5EDF1-6322-455B-98ED-27FF52D6F688}" presName="textB" presStyleLbl="revTx" presStyleIdx="3" presStyleCnt="5">
        <dgm:presLayoutVars>
          <dgm:bulletEnabled val="1"/>
        </dgm:presLayoutVars>
      </dgm:prSet>
      <dgm:spPr/>
    </dgm:pt>
    <dgm:pt modelId="{24480E1C-ABC5-4F54-BD2F-C57211FE3F1E}" type="pres">
      <dgm:prSet presAssocID="{C6C5EDF1-6322-455B-98ED-27FF52D6F688}" presName="circleB" presStyleLbl="node1" presStyleIdx="3" presStyleCnt="5"/>
      <dgm:spPr/>
    </dgm:pt>
    <dgm:pt modelId="{FD1997EC-7B74-4B89-A5D2-136E17CB6263}" type="pres">
      <dgm:prSet presAssocID="{C6C5EDF1-6322-455B-98ED-27FF52D6F688}" presName="spaceB" presStyleCnt="0"/>
      <dgm:spPr/>
    </dgm:pt>
    <dgm:pt modelId="{8EBDEA90-37A5-40B7-A26B-E13E32539A99}" type="pres">
      <dgm:prSet presAssocID="{0DC0A6A6-EACC-4622-A973-13C0CE4E8461}" presName="space" presStyleCnt="0"/>
      <dgm:spPr/>
    </dgm:pt>
    <dgm:pt modelId="{C8281027-F99E-4988-8A78-745823667AF6}" type="pres">
      <dgm:prSet presAssocID="{8C5CB625-7E50-4D4B-80A0-236B99409F95}" presName="compositeA" presStyleCnt="0"/>
      <dgm:spPr/>
    </dgm:pt>
    <dgm:pt modelId="{1D772F34-E95B-45CC-B034-0B5ACC6F3B8A}" type="pres">
      <dgm:prSet presAssocID="{8C5CB625-7E50-4D4B-80A0-236B99409F95}" presName="textA" presStyleLbl="revTx" presStyleIdx="4" presStyleCnt="5">
        <dgm:presLayoutVars>
          <dgm:bulletEnabled val="1"/>
        </dgm:presLayoutVars>
      </dgm:prSet>
      <dgm:spPr/>
    </dgm:pt>
    <dgm:pt modelId="{8AFB964D-A5C0-4A0D-AA6C-8F67F186F797}" type="pres">
      <dgm:prSet presAssocID="{8C5CB625-7E50-4D4B-80A0-236B99409F95}" presName="circleA" presStyleLbl="node1" presStyleIdx="4" presStyleCnt="5"/>
      <dgm:spPr/>
    </dgm:pt>
    <dgm:pt modelId="{225CED1D-790E-427C-9E0A-A059E6877E04}" type="pres">
      <dgm:prSet presAssocID="{8C5CB625-7E50-4D4B-80A0-236B99409F95}" presName="spaceA" presStyleCnt="0"/>
      <dgm:spPr/>
    </dgm:pt>
  </dgm:ptLst>
  <dgm:cxnLst>
    <dgm:cxn modelId="{F5C2D611-7A70-4C60-B83D-D7FD222CAFB8}" type="presOf" srcId="{C6C5EDF1-6322-455B-98ED-27FF52D6F688}" destId="{9BA61271-7944-4FEF-A859-27FEE55A32FA}" srcOrd="0" destOrd="0" presId="urn:microsoft.com/office/officeart/2005/8/layout/hProcess11"/>
    <dgm:cxn modelId="{59F4A529-64BF-4683-B617-5DA705F78FCC}" srcId="{CDCD4BF8-9355-4008-9C52-98A1C2E74D65}" destId="{A8AE3B82-720B-452C-B267-565CA1364A5A}" srcOrd="1" destOrd="0" parTransId="{0534DDAD-0B72-469F-9A99-43AFFA20272F}" sibTransId="{6DC1E75B-57CA-4141-AE2C-2941B31CE308}"/>
    <dgm:cxn modelId="{F990452B-FF3E-4679-968E-10E23172EAF2}" type="presOf" srcId="{A8AE3B82-720B-452C-B267-565CA1364A5A}" destId="{C3772076-CDCA-4A7B-AA83-E67F9D4B74AF}" srcOrd="0" destOrd="0" presId="urn:microsoft.com/office/officeart/2005/8/layout/hProcess11"/>
    <dgm:cxn modelId="{CF874C35-99F8-4425-8D1F-F44EE64812E3}" type="presOf" srcId="{8C5CB625-7E50-4D4B-80A0-236B99409F95}" destId="{1D772F34-E95B-45CC-B034-0B5ACC6F3B8A}" srcOrd="0" destOrd="0" presId="urn:microsoft.com/office/officeart/2005/8/layout/hProcess11"/>
    <dgm:cxn modelId="{A57A5C3C-403B-4303-8D1D-323269BB9A8E}" srcId="{CDCD4BF8-9355-4008-9C52-98A1C2E74D65}" destId="{24F89325-8F2C-4DD9-8352-F7F98015F154}" srcOrd="2" destOrd="0" parTransId="{2A4A7299-C68E-4EC7-B888-174D6CA4BA52}" sibTransId="{C9F40878-3CB7-43A7-9762-72AFAFC10B60}"/>
    <dgm:cxn modelId="{59F1C672-15E3-409D-8ABD-19A8C92EC0B7}" type="presOf" srcId="{24F89325-8F2C-4DD9-8352-F7F98015F154}" destId="{E787F9EC-2061-429E-8C7B-42012600EC52}" srcOrd="0" destOrd="0" presId="urn:microsoft.com/office/officeart/2005/8/layout/hProcess11"/>
    <dgm:cxn modelId="{058C1274-9474-4AFF-9505-79BE56388248}" srcId="{CDCD4BF8-9355-4008-9C52-98A1C2E74D65}" destId="{C6C5EDF1-6322-455B-98ED-27FF52D6F688}" srcOrd="3" destOrd="0" parTransId="{80C81BE0-224C-4ED0-9619-B305E7C03F0C}" sibTransId="{0DC0A6A6-EACC-4622-A973-13C0CE4E8461}"/>
    <dgm:cxn modelId="{E9601579-B813-434F-88F9-EC4BCCC34851}" type="presOf" srcId="{CB1BAA3E-0136-4E26-B678-BE006122D1F0}" destId="{654AE662-489A-4F82-B0BA-8ACC411CAE3C}" srcOrd="0" destOrd="0" presId="urn:microsoft.com/office/officeart/2005/8/layout/hProcess11"/>
    <dgm:cxn modelId="{4EEB2D99-4CAA-4176-920C-1DFA457C77B8}" srcId="{CDCD4BF8-9355-4008-9C52-98A1C2E74D65}" destId="{8C5CB625-7E50-4D4B-80A0-236B99409F95}" srcOrd="4" destOrd="0" parTransId="{2DFB94B1-13DF-40FB-AB71-D1EC75421EC0}" sibTransId="{81143235-72AE-45B1-BED6-3FE7FF27F723}"/>
    <dgm:cxn modelId="{9E1B14E9-E2B7-4D91-B586-8065A5009B4C}" srcId="{CDCD4BF8-9355-4008-9C52-98A1C2E74D65}" destId="{CB1BAA3E-0136-4E26-B678-BE006122D1F0}" srcOrd="0" destOrd="0" parTransId="{F3EB85C6-70C1-4FDD-A578-28E817943754}" sibTransId="{9FA3E9FB-9571-4549-9C83-2B5780D33EBB}"/>
    <dgm:cxn modelId="{B101E1F2-7E67-46B1-ABDF-C298BA96A11F}" type="presOf" srcId="{CDCD4BF8-9355-4008-9C52-98A1C2E74D65}" destId="{77D6F540-48C8-44AC-BA23-15408E6F2988}" srcOrd="0" destOrd="0" presId="urn:microsoft.com/office/officeart/2005/8/layout/hProcess11"/>
    <dgm:cxn modelId="{3B4AED46-3ED8-4F92-AA4B-D39A2849D414}" type="presParOf" srcId="{77D6F540-48C8-44AC-BA23-15408E6F2988}" destId="{88CEDC85-27E7-415C-886F-292FB1962EA0}" srcOrd="0" destOrd="0" presId="urn:microsoft.com/office/officeart/2005/8/layout/hProcess11"/>
    <dgm:cxn modelId="{06CF678D-E8F0-4689-8E6C-AF224BE8871A}" type="presParOf" srcId="{77D6F540-48C8-44AC-BA23-15408E6F2988}" destId="{68CCE143-51B8-44D5-8FC5-C7DD31424488}" srcOrd="1" destOrd="0" presId="urn:microsoft.com/office/officeart/2005/8/layout/hProcess11"/>
    <dgm:cxn modelId="{1045B0FE-798E-49D2-82AA-251AF6D78929}" type="presParOf" srcId="{68CCE143-51B8-44D5-8FC5-C7DD31424488}" destId="{F77390B9-D7BC-4C91-9344-D691F10185D7}" srcOrd="0" destOrd="0" presId="urn:microsoft.com/office/officeart/2005/8/layout/hProcess11"/>
    <dgm:cxn modelId="{5C4074EF-144D-4A61-BF58-C53352A15DF9}" type="presParOf" srcId="{F77390B9-D7BC-4C91-9344-D691F10185D7}" destId="{654AE662-489A-4F82-B0BA-8ACC411CAE3C}" srcOrd="0" destOrd="0" presId="urn:microsoft.com/office/officeart/2005/8/layout/hProcess11"/>
    <dgm:cxn modelId="{48D48749-692A-4C76-A0E0-BA21570B135E}" type="presParOf" srcId="{F77390B9-D7BC-4C91-9344-D691F10185D7}" destId="{3B0A4324-9437-46CE-97A9-17A26C5A57F8}" srcOrd="1" destOrd="0" presId="urn:microsoft.com/office/officeart/2005/8/layout/hProcess11"/>
    <dgm:cxn modelId="{A100E842-F0CE-40A7-803F-C0EF626B3E42}" type="presParOf" srcId="{F77390B9-D7BC-4C91-9344-D691F10185D7}" destId="{467C65A2-7681-4616-B750-9D2B461A3112}" srcOrd="2" destOrd="0" presId="urn:microsoft.com/office/officeart/2005/8/layout/hProcess11"/>
    <dgm:cxn modelId="{CFA6BADD-2562-4486-9D17-393F56900BF2}" type="presParOf" srcId="{68CCE143-51B8-44D5-8FC5-C7DD31424488}" destId="{8BD6AB79-02D8-4F1A-BF9C-EC9971004A79}" srcOrd="1" destOrd="0" presId="urn:microsoft.com/office/officeart/2005/8/layout/hProcess11"/>
    <dgm:cxn modelId="{6EB08041-65D0-407B-B0CF-3D62246ED269}" type="presParOf" srcId="{68CCE143-51B8-44D5-8FC5-C7DD31424488}" destId="{79B902EC-E3D7-4F6D-B73F-F50E01593949}" srcOrd="2" destOrd="0" presId="urn:microsoft.com/office/officeart/2005/8/layout/hProcess11"/>
    <dgm:cxn modelId="{A3A0A07A-0A55-45DE-89C7-70FD3D35A0EE}" type="presParOf" srcId="{79B902EC-E3D7-4F6D-B73F-F50E01593949}" destId="{C3772076-CDCA-4A7B-AA83-E67F9D4B74AF}" srcOrd="0" destOrd="0" presId="urn:microsoft.com/office/officeart/2005/8/layout/hProcess11"/>
    <dgm:cxn modelId="{EF87C778-E7FC-4D3A-8A93-5E038B21CB35}" type="presParOf" srcId="{79B902EC-E3D7-4F6D-B73F-F50E01593949}" destId="{6E96AF84-0BB4-49AC-BAE9-FD780AAAE2D9}" srcOrd="1" destOrd="0" presId="urn:microsoft.com/office/officeart/2005/8/layout/hProcess11"/>
    <dgm:cxn modelId="{8B47FBA7-3D27-4842-89A4-60474FBE40FB}" type="presParOf" srcId="{79B902EC-E3D7-4F6D-B73F-F50E01593949}" destId="{C8BDC957-E5B4-4CCA-B41B-45CBEE15A160}" srcOrd="2" destOrd="0" presId="urn:microsoft.com/office/officeart/2005/8/layout/hProcess11"/>
    <dgm:cxn modelId="{F0EE72C1-CDD3-48D2-ACA1-9179FA35DECB}" type="presParOf" srcId="{68CCE143-51B8-44D5-8FC5-C7DD31424488}" destId="{A42C6EB6-0BCF-4214-9B25-252C16415A6B}" srcOrd="3" destOrd="0" presId="urn:microsoft.com/office/officeart/2005/8/layout/hProcess11"/>
    <dgm:cxn modelId="{3025773F-CB85-4F7A-89A6-C9F4CA85E9E6}" type="presParOf" srcId="{68CCE143-51B8-44D5-8FC5-C7DD31424488}" destId="{41BD608D-5AB5-49A3-B864-93A98973F666}" srcOrd="4" destOrd="0" presId="urn:microsoft.com/office/officeart/2005/8/layout/hProcess11"/>
    <dgm:cxn modelId="{08BC09A8-3010-46BE-91E1-B451726C343F}" type="presParOf" srcId="{41BD608D-5AB5-49A3-B864-93A98973F666}" destId="{E787F9EC-2061-429E-8C7B-42012600EC52}" srcOrd="0" destOrd="0" presId="urn:microsoft.com/office/officeart/2005/8/layout/hProcess11"/>
    <dgm:cxn modelId="{346EA5A8-2116-418B-862D-C69E45F47250}" type="presParOf" srcId="{41BD608D-5AB5-49A3-B864-93A98973F666}" destId="{BA662784-2400-4FF0-AF89-36AB85EFF93D}" srcOrd="1" destOrd="0" presId="urn:microsoft.com/office/officeart/2005/8/layout/hProcess11"/>
    <dgm:cxn modelId="{C39C7DFC-D2F9-458A-8184-63F0D3B0F9C6}" type="presParOf" srcId="{41BD608D-5AB5-49A3-B864-93A98973F666}" destId="{5AD96FD8-A6A7-489A-97F5-BC0ACB8C9125}" srcOrd="2" destOrd="0" presId="urn:microsoft.com/office/officeart/2005/8/layout/hProcess11"/>
    <dgm:cxn modelId="{2DFFEE2B-6104-4720-ABA7-0632AB241BE0}" type="presParOf" srcId="{68CCE143-51B8-44D5-8FC5-C7DD31424488}" destId="{BA0DF6E6-C89B-4733-B058-2F1930C61441}" srcOrd="5" destOrd="0" presId="urn:microsoft.com/office/officeart/2005/8/layout/hProcess11"/>
    <dgm:cxn modelId="{BE733A92-31E3-4DA3-8E85-66C4CDDCFE17}" type="presParOf" srcId="{68CCE143-51B8-44D5-8FC5-C7DD31424488}" destId="{346086E4-01F4-444E-B0C9-DB175B128C1A}" srcOrd="6" destOrd="0" presId="urn:microsoft.com/office/officeart/2005/8/layout/hProcess11"/>
    <dgm:cxn modelId="{3BA43C8E-E831-4966-9B0A-E09179E0DDC4}" type="presParOf" srcId="{346086E4-01F4-444E-B0C9-DB175B128C1A}" destId="{9BA61271-7944-4FEF-A859-27FEE55A32FA}" srcOrd="0" destOrd="0" presId="urn:microsoft.com/office/officeart/2005/8/layout/hProcess11"/>
    <dgm:cxn modelId="{363CDFFD-850A-4680-BF3C-0214F43A6BB4}" type="presParOf" srcId="{346086E4-01F4-444E-B0C9-DB175B128C1A}" destId="{24480E1C-ABC5-4F54-BD2F-C57211FE3F1E}" srcOrd="1" destOrd="0" presId="urn:microsoft.com/office/officeart/2005/8/layout/hProcess11"/>
    <dgm:cxn modelId="{4C6093E1-6C2A-444A-8668-EB3806C87E74}" type="presParOf" srcId="{346086E4-01F4-444E-B0C9-DB175B128C1A}" destId="{FD1997EC-7B74-4B89-A5D2-136E17CB6263}" srcOrd="2" destOrd="0" presId="urn:microsoft.com/office/officeart/2005/8/layout/hProcess11"/>
    <dgm:cxn modelId="{C2749DFA-C7BF-415D-8A3B-46F3F2E636A7}" type="presParOf" srcId="{68CCE143-51B8-44D5-8FC5-C7DD31424488}" destId="{8EBDEA90-37A5-40B7-A26B-E13E32539A99}" srcOrd="7" destOrd="0" presId="urn:microsoft.com/office/officeart/2005/8/layout/hProcess11"/>
    <dgm:cxn modelId="{CDCB31E9-C478-49B8-AF1B-ACCB6E02A795}" type="presParOf" srcId="{68CCE143-51B8-44D5-8FC5-C7DD31424488}" destId="{C8281027-F99E-4988-8A78-745823667AF6}" srcOrd="8" destOrd="0" presId="urn:microsoft.com/office/officeart/2005/8/layout/hProcess11"/>
    <dgm:cxn modelId="{96484138-B69A-406E-9BD6-9F973DF83604}" type="presParOf" srcId="{C8281027-F99E-4988-8A78-745823667AF6}" destId="{1D772F34-E95B-45CC-B034-0B5ACC6F3B8A}" srcOrd="0" destOrd="0" presId="urn:microsoft.com/office/officeart/2005/8/layout/hProcess11"/>
    <dgm:cxn modelId="{D2010B6B-B635-4D5C-85EE-516ED33B7804}" type="presParOf" srcId="{C8281027-F99E-4988-8A78-745823667AF6}" destId="{8AFB964D-A5C0-4A0D-AA6C-8F67F186F797}" srcOrd="1" destOrd="0" presId="urn:microsoft.com/office/officeart/2005/8/layout/hProcess11"/>
    <dgm:cxn modelId="{ADB55213-8402-4ABE-A6E6-AD9A67B77067}" type="presParOf" srcId="{C8281027-F99E-4988-8A78-745823667AF6}" destId="{225CED1D-790E-427C-9E0A-A059E6877E04}"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432BF1-B4BD-474C-BAA5-D1DBE0DA153F}">
      <dsp:nvSpPr>
        <dsp:cNvPr id="0" name=""/>
        <dsp:cNvSpPr/>
      </dsp:nvSpPr>
      <dsp:spPr>
        <a:xfrm>
          <a:off x="0" y="0"/>
          <a:ext cx="7979664" cy="932688"/>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en-US" sz="2500" kern="1200" dirty="0"/>
            <a:t>Help mumineen to Start Business</a:t>
          </a:r>
        </a:p>
      </dsp:txBody>
      <dsp:txXfrm>
        <a:off x="27317" y="27317"/>
        <a:ext cx="6864097" cy="878054"/>
      </dsp:txXfrm>
    </dsp:sp>
    <dsp:sp modelId="{869DC9F0-A03A-4D67-AB6E-2176DC1B5ADD}">
      <dsp:nvSpPr>
        <dsp:cNvPr id="0" name=""/>
        <dsp:cNvSpPr/>
      </dsp:nvSpPr>
      <dsp:spPr>
        <a:xfrm>
          <a:off x="595884" y="1062228"/>
          <a:ext cx="7979664" cy="932688"/>
        </a:xfrm>
        <a:prstGeom prst="roundRect">
          <a:avLst>
            <a:gd name="adj" fmla="val 10000"/>
          </a:avLst>
        </a:prstGeom>
        <a:solidFill>
          <a:schemeClr val="accent2">
            <a:hueOff val="-100018"/>
            <a:satOff val="-19945"/>
            <a:lumOff val="588"/>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N" sz="2500" kern="1200" dirty="0"/>
            <a:t>Assist in overcoming Hurdles &amp; Challenges</a:t>
          </a:r>
          <a:endParaRPr lang="en-US" sz="2500" kern="1200" dirty="0"/>
        </a:p>
      </dsp:txBody>
      <dsp:txXfrm>
        <a:off x="623201" y="1089545"/>
        <a:ext cx="6722898" cy="878054"/>
      </dsp:txXfrm>
    </dsp:sp>
    <dsp:sp modelId="{33F55448-203F-4BFE-A02C-C44BFD1BF78C}">
      <dsp:nvSpPr>
        <dsp:cNvPr id="0" name=""/>
        <dsp:cNvSpPr/>
      </dsp:nvSpPr>
      <dsp:spPr>
        <a:xfrm>
          <a:off x="1191767" y="2124456"/>
          <a:ext cx="7979664" cy="932688"/>
        </a:xfrm>
        <a:prstGeom prst="roundRect">
          <a:avLst>
            <a:gd name="adj" fmla="val 10000"/>
          </a:avLst>
        </a:prstGeom>
        <a:solidFill>
          <a:schemeClr val="accent2">
            <a:hueOff val="-200035"/>
            <a:satOff val="-39889"/>
            <a:lumOff val="1175"/>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N" sz="2500" kern="1200" dirty="0"/>
            <a:t>Help understand the market conditions and adapt in such situations</a:t>
          </a:r>
          <a:endParaRPr lang="en-US" sz="2500" kern="1200" dirty="0"/>
        </a:p>
      </dsp:txBody>
      <dsp:txXfrm>
        <a:off x="1219084" y="2151773"/>
        <a:ext cx="6722898" cy="878054"/>
      </dsp:txXfrm>
    </dsp:sp>
    <dsp:sp modelId="{3AFA2613-92BC-462B-BD2E-9D19A1CC79A2}">
      <dsp:nvSpPr>
        <dsp:cNvPr id="0" name=""/>
        <dsp:cNvSpPr/>
      </dsp:nvSpPr>
      <dsp:spPr>
        <a:xfrm>
          <a:off x="1787652" y="3186684"/>
          <a:ext cx="7979664" cy="932688"/>
        </a:xfrm>
        <a:prstGeom prst="roundRect">
          <a:avLst>
            <a:gd name="adj" fmla="val 10000"/>
          </a:avLst>
        </a:prstGeom>
        <a:solidFill>
          <a:schemeClr val="accent2">
            <a:hueOff val="-300053"/>
            <a:satOff val="-59834"/>
            <a:lumOff val="1763"/>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N" sz="2500" kern="1200" dirty="0"/>
            <a:t>Educate to use modern tools and techniques to increase sales, productivity &amp; profitability</a:t>
          </a:r>
          <a:endParaRPr lang="en-US" sz="2500" kern="1200" dirty="0"/>
        </a:p>
      </dsp:txBody>
      <dsp:txXfrm>
        <a:off x="1814969" y="3214001"/>
        <a:ext cx="6722898" cy="878054"/>
      </dsp:txXfrm>
    </dsp:sp>
    <dsp:sp modelId="{2B22D327-2F6F-478B-B10B-AA77F518E3E6}">
      <dsp:nvSpPr>
        <dsp:cNvPr id="0" name=""/>
        <dsp:cNvSpPr/>
      </dsp:nvSpPr>
      <dsp:spPr>
        <a:xfrm>
          <a:off x="2383535" y="4248912"/>
          <a:ext cx="7979664" cy="932688"/>
        </a:xfrm>
        <a:prstGeom prst="roundRect">
          <a:avLst>
            <a:gd name="adj" fmla="val 10000"/>
          </a:avLst>
        </a:prstGeom>
        <a:solidFill>
          <a:schemeClr val="accent2">
            <a:hueOff val="-400071"/>
            <a:satOff val="-79779"/>
            <a:lumOff val="2351"/>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Assist in managing finances optimally</a:t>
          </a:r>
        </a:p>
      </dsp:txBody>
      <dsp:txXfrm>
        <a:off x="2410852" y="4276229"/>
        <a:ext cx="6722898" cy="878054"/>
      </dsp:txXfrm>
    </dsp:sp>
    <dsp:sp modelId="{27EB9DEE-943D-4404-A2BD-4F6D61D984AC}">
      <dsp:nvSpPr>
        <dsp:cNvPr id="0" name=""/>
        <dsp:cNvSpPr/>
      </dsp:nvSpPr>
      <dsp:spPr>
        <a:xfrm>
          <a:off x="7373416" y="681380"/>
          <a:ext cx="606247" cy="606247"/>
        </a:xfrm>
        <a:prstGeom prst="downArrow">
          <a:avLst>
            <a:gd name="adj1" fmla="val 55000"/>
            <a:gd name="adj2" fmla="val 45000"/>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endParaRPr lang="en-US" sz="2900" kern="1200"/>
        </a:p>
      </dsp:txBody>
      <dsp:txXfrm>
        <a:off x="7509822" y="681380"/>
        <a:ext cx="333435" cy="456201"/>
      </dsp:txXfrm>
    </dsp:sp>
    <dsp:sp modelId="{0853E3F6-E0AC-497D-94D3-04708F5EB474}">
      <dsp:nvSpPr>
        <dsp:cNvPr id="0" name=""/>
        <dsp:cNvSpPr/>
      </dsp:nvSpPr>
      <dsp:spPr>
        <a:xfrm>
          <a:off x="7969300" y="1743608"/>
          <a:ext cx="606247" cy="606247"/>
        </a:xfrm>
        <a:prstGeom prst="downArrow">
          <a:avLst>
            <a:gd name="adj1" fmla="val 55000"/>
            <a:gd name="adj2" fmla="val 45000"/>
          </a:avLst>
        </a:prstGeom>
        <a:solidFill>
          <a:schemeClr val="accent2">
            <a:tint val="40000"/>
            <a:alpha val="90000"/>
            <a:hueOff val="117965"/>
            <a:satOff val="-15360"/>
            <a:lumOff val="-924"/>
            <a:alphaOff val="0"/>
          </a:schemeClr>
        </a:solidFill>
        <a:ln w="19050" cap="flat" cmpd="sng" algn="ctr">
          <a:solidFill>
            <a:schemeClr val="accent2">
              <a:tint val="40000"/>
              <a:alpha val="90000"/>
              <a:hueOff val="117965"/>
              <a:satOff val="-15360"/>
              <a:lumOff val="-92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endParaRPr lang="en-US" sz="2900" kern="1200"/>
        </a:p>
      </dsp:txBody>
      <dsp:txXfrm>
        <a:off x="8105706" y="1743608"/>
        <a:ext cx="333435" cy="456201"/>
      </dsp:txXfrm>
    </dsp:sp>
    <dsp:sp modelId="{56B86BA8-BA0B-4EC6-8ECE-FEEB699B6831}">
      <dsp:nvSpPr>
        <dsp:cNvPr id="0" name=""/>
        <dsp:cNvSpPr/>
      </dsp:nvSpPr>
      <dsp:spPr>
        <a:xfrm>
          <a:off x="8565184" y="2790291"/>
          <a:ext cx="606247" cy="606247"/>
        </a:xfrm>
        <a:prstGeom prst="downArrow">
          <a:avLst>
            <a:gd name="adj1" fmla="val 55000"/>
            <a:gd name="adj2" fmla="val 45000"/>
          </a:avLst>
        </a:prstGeom>
        <a:solidFill>
          <a:schemeClr val="accent2">
            <a:tint val="40000"/>
            <a:alpha val="90000"/>
            <a:hueOff val="235931"/>
            <a:satOff val="-30721"/>
            <a:lumOff val="-1848"/>
            <a:alphaOff val="0"/>
          </a:schemeClr>
        </a:solidFill>
        <a:ln w="19050" cap="flat" cmpd="sng" algn="ctr">
          <a:solidFill>
            <a:schemeClr val="accent2">
              <a:tint val="40000"/>
              <a:alpha val="90000"/>
              <a:hueOff val="235931"/>
              <a:satOff val="-30721"/>
              <a:lumOff val="-184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endParaRPr lang="en-US" sz="2900" kern="1200"/>
        </a:p>
      </dsp:txBody>
      <dsp:txXfrm>
        <a:off x="8701590" y="2790291"/>
        <a:ext cx="333435" cy="456201"/>
      </dsp:txXfrm>
    </dsp:sp>
    <dsp:sp modelId="{C7164915-FB4C-4EA1-A522-7756C1E1202C}">
      <dsp:nvSpPr>
        <dsp:cNvPr id="0" name=""/>
        <dsp:cNvSpPr/>
      </dsp:nvSpPr>
      <dsp:spPr>
        <a:xfrm>
          <a:off x="9161068" y="3862882"/>
          <a:ext cx="606247" cy="606247"/>
        </a:xfrm>
        <a:prstGeom prst="downArrow">
          <a:avLst>
            <a:gd name="adj1" fmla="val 55000"/>
            <a:gd name="adj2" fmla="val 45000"/>
          </a:avLst>
        </a:prstGeom>
        <a:solidFill>
          <a:schemeClr val="accent2">
            <a:tint val="40000"/>
            <a:alpha val="90000"/>
            <a:hueOff val="353896"/>
            <a:satOff val="-46081"/>
            <a:lumOff val="-2772"/>
            <a:alphaOff val="0"/>
          </a:schemeClr>
        </a:solidFill>
        <a:ln w="19050" cap="flat" cmpd="sng" algn="ctr">
          <a:solidFill>
            <a:schemeClr val="accent2">
              <a:tint val="40000"/>
              <a:alpha val="90000"/>
              <a:hueOff val="353896"/>
              <a:satOff val="-46081"/>
              <a:lumOff val="-277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endParaRPr lang="en-US" sz="2900" kern="1200"/>
        </a:p>
      </dsp:txBody>
      <dsp:txXfrm>
        <a:off x="9297474" y="3862882"/>
        <a:ext cx="333435" cy="4562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9EC7D7-DD7F-49BF-B6A2-3D6C02C4FEC9}">
      <dsp:nvSpPr>
        <dsp:cNvPr id="0" name=""/>
        <dsp:cNvSpPr/>
      </dsp:nvSpPr>
      <dsp:spPr>
        <a:xfrm>
          <a:off x="2973261" y="2057401"/>
          <a:ext cx="2359276" cy="2133596"/>
        </a:xfrm>
        <a:prstGeom prst="ellipse">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Black" pitchFamily="34" charset="0"/>
            </a:rPr>
            <a:t>Profitability, Sustainability &amp; Growth</a:t>
          </a:r>
        </a:p>
      </dsp:txBody>
      <dsp:txXfrm>
        <a:off x="3318769" y="2369859"/>
        <a:ext cx="1668260" cy="1508680"/>
      </dsp:txXfrm>
    </dsp:sp>
    <dsp:sp modelId="{7F85C104-6DA5-47C6-BD52-C1C7B32ED53C}">
      <dsp:nvSpPr>
        <dsp:cNvPr id="0" name=""/>
        <dsp:cNvSpPr/>
      </dsp:nvSpPr>
      <dsp:spPr>
        <a:xfrm rot="16200000">
          <a:off x="4042952" y="1576950"/>
          <a:ext cx="219895" cy="558451"/>
        </a:xfrm>
        <a:prstGeom prst="rightArrow">
          <a:avLst>
            <a:gd name="adj1" fmla="val 60000"/>
            <a:gd name="adj2" fmla="val 50000"/>
          </a:avLst>
        </a:prstGeom>
        <a:solidFill>
          <a:schemeClr val="accent3">
            <a:hueOff val="0"/>
            <a:satOff val="0"/>
            <a:lumOff val="0"/>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4075936" y="1721624"/>
        <a:ext cx="153927" cy="335071"/>
      </dsp:txXfrm>
    </dsp:sp>
    <dsp:sp modelId="{E61418B8-2573-4CC9-9AF2-0C7946C8E869}">
      <dsp:nvSpPr>
        <dsp:cNvPr id="0" name=""/>
        <dsp:cNvSpPr/>
      </dsp:nvSpPr>
      <dsp:spPr>
        <a:xfrm>
          <a:off x="3331647" y="0"/>
          <a:ext cx="1642504" cy="1642504"/>
        </a:xfrm>
        <a:prstGeom prst="ellipse">
          <a:avLst/>
        </a:prstGeom>
        <a:solidFill>
          <a:schemeClr val="accent3">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tx1"/>
              </a:solidFill>
            </a:rPr>
            <a:t>Analyze</a:t>
          </a:r>
          <a:r>
            <a:rPr lang="en-US" sz="1800" kern="1200" dirty="0"/>
            <a:t> </a:t>
          </a:r>
          <a:r>
            <a:rPr lang="en-US" sz="1500" kern="1200" dirty="0"/>
            <a:t>Current Situation</a:t>
          </a:r>
        </a:p>
      </dsp:txBody>
      <dsp:txXfrm>
        <a:off x="3572186" y="240539"/>
        <a:ext cx="1161426" cy="1161426"/>
      </dsp:txXfrm>
    </dsp:sp>
    <dsp:sp modelId="{3E3D05D4-BECB-4525-93AE-3203E94CDC2D}">
      <dsp:nvSpPr>
        <dsp:cNvPr id="0" name=""/>
        <dsp:cNvSpPr/>
      </dsp:nvSpPr>
      <dsp:spPr>
        <a:xfrm>
          <a:off x="5440580" y="2844974"/>
          <a:ext cx="260282" cy="558451"/>
        </a:xfrm>
        <a:prstGeom prst="rightArrow">
          <a:avLst>
            <a:gd name="adj1" fmla="val 60000"/>
            <a:gd name="adj2" fmla="val 50000"/>
          </a:avLst>
        </a:prstGeom>
        <a:solidFill>
          <a:schemeClr val="accent3">
            <a:hueOff val="5843247"/>
            <a:satOff val="22260"/>
            <a:lumOff val="-4313"/>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5440580" y="2956664"/>
        <a:ext cx="182197" cy="335071"/>
      </dsp:txXfrm>
    </dsp:sp>
    <dsp:sp modelId="{C211822F-049F-4E60-8151-792EDFCE5706}">
      <dsp:nvSpPr>
        <dsp:cNvPr id="0" name=""/>
        <dsp:cNvSpPr/>
      </dsp:nvSpPr>
      <dsp:spPr>
        <a:xfrm>
          <a:off x="5823638" y="2302947"/>
          <a:ext cx="1642504" cy="1642504"/>
        </a:xfrm>
        <a:prstGeom prst="ellipse">
          <a:avLst/>
        </a:prstGeom>
        <a:solidFill>
          <a:schemeClr val="accent3">
            <a:hueOff val="5843247"/>
            <a:satOff val="22260"/>
            <a:lumOff val="-4313"/>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t>Identify</a:t>
          </a:r>
          <a:r>
            <a:rPr lang="en-US" sz="1800" kern="1200" dirty="0"/>
            <a:t> </a:t>
          </a:r>
          <a:r>
            <a:rPr lang="en-US" sz="1500" kern="1200" dirty="0"/>
            <a:t>Areas of Improvement</a:t>
          </a:r>
        </a:p>
      </dsp:txBody>
      <dsp:txXfrm>
        <a:off x="6064177" y="2543486"/>
        <a:ext cx="1161426" cy="1161426"/>
      </dsp:txXfrm>
    </dsp:sp>
    <dsp:sp modelId="{2DD285A7-6331-40C6-9001-732F78BFADEB}">
      <dsp:nvSpPr>
        <dsp:cNvPr id="0" name=""/>
        <dsp:cNvSpPr/>
      </dsp:nvSpPr>
      <dsp:spPr>
        <a:xfrm rot="5400000">
          <a:off x="4042952" y="4112997"/>
          <a:ext cx="219895" cy="558451"/>
        </a:xfrm>
        <a:prstGeom prst="rightArrow">
          <a:avLst>
            <a:gd name="adj1" fmla="val 60000"/>
            <a:gd name="adj2" fmla="val 50000"/>
          </a:avLst>
        </a:prstGeom>
        <a:solidFill>
          <a:schemeClr val="accent3">
            <a:hueOff val="11686494"/>
            <a:satOff val="44520"/>
            <a:lumOff val="-8626"/>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4075936" y="4191703"/>
        <a:ext cx="153927" cy="335071"/>
      </dsp:txXfrm>
    </dsp:sp>
    <dsp:sp modelId="{C520D365-108E-4339-AE2C-5E9748F1D10E}">
      <dsp:nvSpPr>
        <dsp:cNvPr id="0" name=""/>
        <dsp:cNvSpPr/>
      </dsp:nvSpPr>
      <dsp:spPr>
        <a:xfrm>
          <a:off x="3331647" y="4605895"/>
          <a:ext cx="1642504" cy="1642504"/>
        </a:xfrm>
        <a:prstGeom prst="ellipse">
          <a:avLst/>
        </a:prstGeom>
        <a:solidFill>
          <a:schemeClr val="accent3">
            <a:hueOff val="11686494"/>
            <a:satOff val="44520"/>
            <a:lumOff val="-8626"/>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Systematic &amp; Professional </a:t>
          </a:r>
          <a:r>
            <a:rPr lang="en-US" sz="1800" b="1" kern="1200" dirty="0"/>
            <a:t>Approach</a:t>
          </a:r>
          <a:endParaRPr lang="en-US" sz="1500" b="1" kern="1200" dirty="0"/>
        </a:p>
      </dsp:txBody>
      <dsp:txXfrm>
        <a:off x="3572186" y="4846434"/>
        <a:ext cx="1161426" cy="1161426"/>
      </dsp:txXfrm>
    </dsp:sp>
    <dsp:sp modelId="{1D31F341-FD64-4D20-B867-620DE7722779}">
      <dsp:nvSpPr>
        <dsp:cNvPr id="0" name=""/>
        <dsp:cNvSpPr/>
      </dsp:nvSpPr>
      <dsp:spPr>
        <a:xfrm rot="10800000">
          <a:off x="2602746" y="2844974"/>
          <a:ext cx="261830" cy="558451"/>
        </a:xfrm>
        <a:prstGeom prst="rightArrow">
          <a:avLst>
            <a:gd name="adj1" fmla="val 60000"/>
            <a:gd name="adj2" fmla="val 50000"/>
          </a:avLst>
        </a:prstGeom>
        <a:solidFill>
          <a:schemeClr val="accent3">
            <a:hueOff val="17529741"/>
            <a:satOff val="66780"/>
            <a:lumOff val="-12939"/>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rot="10800000">
        <a:off x="2681295" y="2956664"/>
        <a:ext cx="183281" cy="335071"/>
      </dsp:txXfrm>
    </dsp:sp>
    <dsp:sp modelId="{FCEC44EE-33F4-4610-ACF5-E06342CBA788}">
      <dsp:nvSpPr>
        <dsp:cNvPr id="0" name=""/>
        <dsp:cNvSpPr/>
      </dsp:nvSpPr>
      <dsp:spPr>
        <a:xfrm>
          <a:off x="836736" y="2302947"/>
          <a:ext cx="1642504" cy="1642504"/>
        </a:xfrm>
        <a:prstGeom prst="ellipse">
          <a:avLst/>
        </a:prstGeom>
        <a:solidFill>
          <a:schemeClr val="accent3">
            <a:hueOff val="17529741"/>
            <a:satOff val="66780"/>
            <a:lumOff val="-12939"/>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t>Enhance</a:t>
          </a:r>
          <a:r>
            <a:rPr lang="en-US" sz="1500" kern="1200" dirty="0"/>
            <a:t> Business Performance</a:t>
          </a:r>
        </a:p>
      </dsp:txBody>
      <dsp:txXfrm>
        <a:off x="1077275" y="2543486"/>
        <a:ext cx="1161426" cy="116142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74361D-5AE1-42B2-BCE0-5587C1E0C267}">
      <dsp:nvSpPr>
        <dsp:cNvPr id="0" name=""/>
        <dsp:cNvSpPr/>
      </dsp:nvSpPr>
      <dsp:spPr>
        <a:xfrm>
          <a:off x="-5957180" y="-911596"/>
          <a:ext cx="7091776" cy="7091776"/>
        </a:xfrm>
        <a:prstGeom prst="blockArc">
          <a:avLst>
            <a:gd name="adj1" fmla="val 18900000"/>
            <a:gd name="adj2" fmla="val 2700000"/>
            <a:gd name="adj3" fmla="val 305"/>
          </a:avLst>
        </a:prstGeom>
        <a:noFill/>
        <a:ln w="1905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C0E2A7-B511-4D47-A600-D9629A808492}">
      <dsp:nvSpPr>
        <dsp:cNvPr id="0" name=""/>
        <dsp:cNvSpPr/>
      </dsp:nvSpPr>
      <dsp:spPr>
        <a:xfrm>
          <a:off x="495849" y="329181"/>
          <a:ext cx="9945539" cy="658783"/>
        </a:xfrm>
        <a:prstGeom prst="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2910" tIns="53340" rIns="53340" bIns="53340" numCol="1" spcCol="1270" anchor="ctr" anchorCtr="0">
          <a:noAutofit/>
        </a:bodyPr>
        <a:lstStyle/>
        <a:p>
          <a:pPr marL="0" lvl="0" indent="0" algn="l" defTabSz="933450">
            <a:lnSpc>
              <a:spcPct val="90000"/>
            </a:lnSpc>
            <a:spcBef>
              <a:spcPct val="0"/>
            </a:spcBef>
            <a:spcAft>
              <a:spcPct val="35000"/>
            </a:spcAft>
            <a:buNone/>
          </a:pPr>
          <a:r>
            <a:rPr lang="en-IN" sz="2100" kern="1200" dirty="0"/>
            <a:t>Understand Business Issues &amp; Analyse Business Problem</a:t>
          </a:r>
          <a:endParaRPr lang="en-US" sz="2100" kern="1200" dirty="0"/>
        </a:p>
      </dsp:txBody>
      <dsp:txXfrm>
        <a:off x="495849" y="329181"/>
        <a:ext cx="9945539" cy="658783"/>
      </dsp:txXfrm>
    </dsp:sp>
    <dsp:sp modelId="{96CAA940-920E-4F56-9C9A-5AB727E690F3}">
      <dsp:nvSpPr>
        <dsp:cNvPr id="0" name=""/>
        <dsp:cNvSpPr/>
      </dsp:nvSpPr>
      <dsp:spPr>
        <a:xfrm>
          <a:off x="84109" y="246833"/>
          <a:ext cx="823479" cy="823479"/>
        </a:xfrm>
        <a:prstGeom prst="ellipse">
          <a:avLst/>
        </a:prstGeom>
        <a:solidFill>
          <a:schemeClr val="lt2">
            <a:hueOff val="0"/>
            <a:satOff val="0"/>
            <a:lumOff val="0"/>
            <a:alphaOff val="0"/>
          </a:schemeClr>
        </a:solidFill>
        <a:ln w="1905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6AA1EA-C520-4B99-8271-46BEECC4A7D3}">
      <dsp:nvSpPr>
        <dsp:cNvPr id="0" name=""/>
        <dsp:cNvSpPr/>
      </dsp:nvSpPr>
      <dsp:spPr>
        <a:xfrm>
          <a:off x="967914" y="1317040"/>
          <a:ext cx="9473474" cy="658783"/>
        </a:xfrm>
        <a:prstGeom prst="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2910" tIns="53340" rIns="53340" bIns="53340" numCol="1" spcCol="1270" anchor="ctr" anchorCtr="0">
          <a:noAutofit/>
        </a:bodyPr>
        <a:lstStyle/>
        <a:p>
          <a:pPr marL="0" lvl="0" indent="0" algn="l" defTabSz="933450">
            <a:lnSpc>
              <a:spcPct val="90000"/>
            </a:lnSpc>
            <a:spcBef>
              <a:spcPct val="0"/>
            </a:spcBef>
            <a:spcAft>
              <a:spcPct val="35000"/>
            </a:spcAft>
            <a:buNone/>
          </a:pPr>
          <a:r>
            <a:rPr lang="en-IN" sz="2100" kern="1200" dirty="0"/>
            <a:t>Provide Recommendations &amp; Chart out Action Plan</a:t>
          </a:r>
          <a:endParaRPr lang="en-US" sz="2100" kern="1200" dirty="0"/>
        </a:p>
      </dsp:txBody>
      <dsp:txXfrm>
        <a:off x="967914" y="1317040"/>
        <a:ext cx="9473474" cy="658783"/>
      </dsp:txXfrm>
    </dsp:sp>
    <dsp:sp modelId="{712354E9-C800-404D-A8DD-4903576467D8}">
      <dsp:nvSpPr>
        <dsp:cNvPr id="0" name=""/>
        <dsp:cNvSpPr/>
      </dsp:nvSpPr>
      <dsp:spPr>
        <a:xfrm>
          <a:off x="556174" y="1234692"/>
          <a:ext cx="823479" cy="823479"/>
        </a:xfrm>
        <a:prstGeom prst="ellipse">
          <a:avLst/>
        </a:prstGeom>
        <a:solidFill>
          <a:schemeClr val="lt2">
            <a:hueOff val="0"/>
            <a:satOff val="0"/>
            <a:lumOff val="0"/>
            <a:alphaOff val="0"/>
          </a:schemeClr>
        </a:solidFill>
        <a:ln w="1905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6C5CBC-E62A-4836-9414-60780ADACCB7}">
      <dsp:nvSpPr>
        <dsp:cNvPr id="0" name=""/>
        <dsp:cNvSpPr/>
      </dsp:nvSpPr>
      <dsp:spPr>
        <a:xfrm>
          <a:off x="1112800" y="2304900"/>
          <a:ext cx="9328588" cy="658783"/>
        </a:xfrm>
        <a:prstGeom prst="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2910" tIns="53340" rIns="53340" bIns="53340" numCol="1" spcCol="1270" anchor="ctr" anchorCtr="0">
          <a:noAutofit/>
        </a:bodyPr>
        <a:lstStyle/>
        <a:p>
          <a:pPr marL="0" lvl="0" indent="0" algn="l" defTabSz="933450">
            <a:lnSpc>
              <a:spcPct val="90000"/>
            </a:lnSpc>
            <a:spcBef>
              <a:spcPct val="0"/>
            </a:spcBef>
            <a:spcAft>
              <a:spcPct val="35000"/>
            </a:spcAft>
            <a:buNone/>
          </a:pPr>
          <a:r>
            <a:rPr lang="en-IN" sz="2100" kern="1200" dirty="0"/>
            <a:t>Implement</a:t>
          </a:r>
          <a:r>
            <a:rPr lang="en-IN" sz="2100" kern="1200" baseline="0" dirty="0"/>
            <a:t> &amp; </a:t>
          </a:r>
          <a:r>
            <a:rPr lang="en-IN" sz="2100" kern="1200" dirty="0"/>
            <a:t>Monitor The Performance, Take corrective actions if required.</a:t>
          </a:r>
          <a:endParaRPr lang="en-US" sz="2100" kern="1200" dirty="0"/>
        </a:p>
      </dsp:txBody>
      <dsp:txXfrm>
        <a:off x="1112800" y="2304900"/>
        <a:ext cx="9328588" cy="658783"/>
      </dsp:txXfrm>
    </dsp:sp>
    <dsp:sp modelId="{A94FFCF7-98D9-4838-828B-7C3FADEB17A2}">
      <dsp:nvSpPr>
        <dsp:cNvPr id="0" name=""/>
        <dsp:cNvSpPr/>
      </dsp:nvSpPr>
      <dsp:spPr>
        <a:xfrm>
          <a:off x="701060" y="2222552"/>
          <a:ext cx="823479" cy="823479"/>
        </a:xfrm>
        <a:prstGeom prst="ellipse">
          <a:avLst/>
        </a:prstGeom>
        <a:solidFill>
          <a:schemeClr val="lt2">
            <a:hueOff val="0"/>
            <a:satOff val="0"/>
            <a:lumOff val="0"/>
            <a:alphaOff val="0"/>
          </a:schemeClr>
        </a:solidFill>
        <a:ln w="1905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C00FBD9-BEF8-47B7-AA2B-8FBD1A677896}">
      <dsp:nvSpPr>
        <dsp:cNvPr id="0" name=""/>
        <dsp:cNvSpPr/>
      </dsp:nvSpPr>
      <dsp:spPr>
        <a:xfrm>
          <a:off x="967914" y="3292759"/>
          <a:ext cx="9473474" cy="658783"/>
        </a:xfrm>
        <a:prstGeom prst="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2910" tIns="53340" rIns="53340" bIns="53340" numCol="1" spcCol="1270" anchor="ctr" anchorCtr="0">
          <a:noAutofit/>
        </a:bodyPr>
        <a:lstStyle/>
        <a:p>
          <a:pPr marL="0" lvl="0" indent="0" algn="l" defTabSz="933450">
            <a:lnSpc>
              <a:spcPct val="90000"/>
            </a:lnSpc>
            <a:spcBef>
              <a:spcPct val="0"/>
            </a:spcBef>
            <a:spcAft>
              <a:spcPct val="35000"/>
            </a:spcAft>
            <a:buNone/>
          </a:pPr>
          <a:r>
            <a:rPr lang="en-IN" sz="2100" kern="1200" baseline="0" dirty="0"/>
            <a:t>Update Administrator</a:t>
          </a:r>
          <a:endParaRPr lang="en-IN" sz="2100" kern="1200" dirty="0"/>
        </a:p>
      </dsp:txBody>
      <dsp:txXfrm>
        <a:off x="967914" y="3292759"/>
        <a:ext cx="9473474" cy="658783"/>
      </dsp:txXfrm>
    </dsp:sp>
    <dsp:sp modelId="{BC924967-037E-44C4-8230-94660C25B75D}">
      <dsp:nvSpPr>
        <dsp:cNvPr id="0" name=""/>
        <dsp:cNvSpPr/>
      </dsp:nvSpPr>
      <dsp:spPr>
        <a:xfrm>
          <a:off x="556174" y="3210411"/>
          <a:ext cx="823479" cy="823479"/>
        </a:xfrm>
        <a:prstGeom prst="ellipse">
          <a:avLst/>
        </a:prstGeom>
        <a:solidFill>
          <a:schemeClr val="lt2">
            <a:hueOff val="0"/>
            <a:satOff val="0"/>
            <a:lumOff val="0"/>
            <a:alphaOff val="0"/>
          </a:schemeClr>
        </a:solidFill>
        <a:ln w="1905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5995C90-C6C2-47AC-835B-31640FB137CB}">
      <dsp:nvSpPr>
        <dsp:cNvPr id="0" name=""/>
        <dsp:cNvSpPr/>
      </dsp:nvSpPr>
      <dsp:spPr>
        <a:xfrm>
          <a:off x="495849" y="4280619"/>
          <a:ext cx="9945539" cy="658783"/>
        </a:xfrm>
        <a:prstGeom prst="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2910" tIns="53340" rIns="53340" bIns="53340" numCol="1" spcCol="1270" anchor="ctr" anchorCtr="0">
          <a:noAutofit/>
        </a:bodyPr>
        <a:lstStyle/>
        <a:p>
          <a:pPr marL="0" lvl="0" indent="0" algn="l" defTabSz="933450">
            <a:lnSpc>
              <a:spcPct val="90000"/>
            </a:lnSpc>
            <a:spcBef>
              <a:spcPct val="0"/>
            </a:spcBef>
            <a:spcAft>
              <a:spcPct val="35000"/>
            </a:spcAft>
            <a:buNone/>
          </a:pPr>
          <a:r>
            <a:rPr lang="en-IN" sz="2100" kern="1200" dirty="0"/>
            <a:t>Pro-active in initiating new activities &amp; support initiatives</a:t>
          </a:r>
        </a:p>
      </dsp:txBody>
      <dsp:txXfrm>
        <a:off x="495849" y="4280619"/>
        <a:ext cx="9945539" cy="658783"/>
      </dsp:txXfrm>
    </dsp:sp>
    <dsp:sp modelId="{1A031B40-F6B2-4033-BE81-D8CDFB4906B9}">
      <dsp:nvSpPr>
        <dsp:cNvPr id="0" name=""/>
        <dsp:cNvSpPr/>
      </dsp:nvSpPr>
      <dsp:spPr>
        <a:xfrm>
          <a:off x="84109" y="4198271"/>
          <a:ext cx="823479" cy="823479"/>
        </a:xfrm>
        <a:prstGeom prst="ellipse">
          <a:avLst/>
        </a:prstGeom>
        <a:solidFill>
          <a:schemeClr val="lt2">
            <a:hueOff val="0"/>
            <a:satOff val="0"/>
            <a:lumOff val="0"/>
            <a:alphaOff val="0"/>
          </a:schemeClr>
        </a:solidFill>
        <a:ln w="1905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CEDC85-27E7-415C-886F-292FB1962EA0}">
      <dsp:nvSpPr>
        <dsp:cNvPr id="0" name=""/>
        <dsp:cNvSpPr/>
      </dsp:nvSpPr>
      <dsp:spPr>
        <a:xfrm>
          <a:off x="0" y="1577340"/>
          <a:ext cx="10058399" cy="2103120"/>
        </a:xfrm>
        <a:prstGeom prst="notchedRightArrow">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54AE662-489A-4F82-B0BA-8ACC411CAE3C}">
      <dsp:nvSpPr>
        <dsp:cNvPr id="0" name=""/>
        <dsp:cNvSpPr/>
      </dsp:nvSpPr>
      <dsp:spPr>
        <a:xfrm>
          <a:off x="3978" y="0"/>
          <a:ext cx="1739346" cy="2103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marL="0" lvl="0" indent="0" algn="ctr" defTabSz="889000">
            <a:lnSpc>
              <a:spcPct val="90000"/>
            </a:lnSpc>
            <a:spcBef>
              <a:spcPct val="0"/>
            </a:spcBef>
            <a:spcAft>
              <a:spcPct val="35000"/>
            </a:spcAft>
            <a:buNone/>
          </a:pPr>
          <a:r>
            <a:rPr lang="en-US" sz="2000" b="1" kern="1200" dirty="0">
              <a:solidFill>
                <a:schemeClr val="bg1"/>
              </a:solidFill>
            </a:rPr>
            <a:t>Nomination of Counselors</a:t>
          </a:r>
        </a:p>
      </dsp:txBody>
      <dsp:txXfrm>
        <a:off x="3978" y="0"/>
        <a:ext cx="1739346" cy="2103120"/>
      </dsp:txXfrm>
    </dsp:sp>
    <dsp:sp modelId="{3B0A4324-9437-46CE-97A9-17A26C5A57F8}">
      <dsp:nvSpPr>
        <dsp:cNvPr id="0" name=""/>
        <dsp:cNvSpPr/>
      </dsp:nvSpPr>
      <dsp:spPr>
        <a:xfrm>
          <a:off x="610761" y="2366010"/>
          <a:ext cx="525780" cy="525780"/>
        </a:xfrm>
        <a:prstGeom prst="ellipse">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772076-CDCA-4A7B-AA83-E67F9D4B74AF}">
      <dsp:nvSpPr>
        <dsp:cNvPr id="0" name=""/>
        <dsp:cNvSpPr/>
      </dsp:nvSpPr>
      <dsp:spPr>
        <a:xfrm>
          <a:off x="1830292" y="3154680"/>
          <a:ext cx="1739346" cy="2103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marL="0" lvl="0" indent="0" algn="ctr" defTabSz="889000">
            <a:lnSpc>
              <a:spcPct val="90000"/>
            </a:lnSpc>
            <a:spcBef>
              <a:spcPct val="0"/>
            </a:spcBef>
            <a:spcAft>
              <a:spcPct val="35000"/>
            </a:spcAft>
            <a:buNone/>
          </a:pPr>
          <a:r>
            <a:rPr lang="en-US" sz="2000" b="1" kern="1200" dirty="0">
              <a:solidFill>
                <a:schemeClr val="bg1"/>
              </a:solidFill>
            </a:rPr>
            <a:t>Expertise Analysis </a:t>
          </a:r>
          <a:r>
            <a:rPr lang="en-US" sz="2000" kern="1200" dirty="0">
              <a:solidFill>
                <a:schemeClr val="bg1"/>
              </a:solidFill>
            </a:rPr>
            <a:t> </a:t>
          </a:r>
        </a:p>
      </dsp:txBody>
      <dsp:txXfrm>
        <a:off x="1830292" y="3154680"/>
        <a:ext cx="1739346" cy="2103120"/>
      </dsp:txXfrm>
    </dsp:sp>
    <dsp:sp modelId="{6E96AF84-0BB4-49AC-BAE9-FD780AAAE2D9}">
      <dsp:nvSpPr>
        <dsp:cNvPr id="0" name=""/>
        <dsp:cNvSpPr/>
      </dsp:nvSpPr>
      <dsp:spPr>
        <a:xfrm>
          <a:off x="2437075" y="2366010"/>
          <a:ext cx="525780" cy="525780"/>
        </a:xfrm>
        <a:prstGeom prst="ellipse">
          <a:avLst/>
        </a:prstGeom>
        <a:solidFill>
          <a:schemeClr val="accent3">
            <a:hueOff val="4382435"/>
            <a:satOff val="16695"/>
            <a:lumOff val="-3235"/>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787F9EC-2061-429E-8C7B-42012600EC52}">
      <dsp:nvSpPr>
        <dsp:cNvPr id="0" name=""/>
        <dsp:cNvSpPr/>
      </dsp:nvSpPr>
      <dsp:spPr>
        <a:xfrm>
          <a:off x="3656606" y="0"/>
          <a:ext cx="1739346" cy="2103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marL="0" lvl="0" indent="0" algn="ctr" defTabSz="889000">
            <a:lnSpc>
              <a:spcPct val="90000"/>
            </a:lnSpc>
            <a:spcBef>
              <a:spcPct val="0"/>
            </a:spcBef>
            <a:spcAft>
              <a:spcPct val="35000"/>
            </a:spcAft>
            <a:buNone/>
          </a:pPr>
          <a:r>
            <a:rPr lang="en-US" sz="2000" b="1" kern="1200" dirty="0">
              <a:solidFill>
                <a:schemeClr val="bg1"/>
              </a:solidFill>
            </a:rPr>
            <a:t>Training</a:t>
          </a:r>
          <a:r>
            <a:rPr lang="en-US" sz="2000" b="1" kern="1200" dirty="0"/>
            <a:t> </a:t>
          </a:r>
          <a:endParaRPr lang="en-US" sz="2000" kern="1200" dirty="0">
            <a:solidFill>
              <a:schemeClr val="accent1"/>
            </a:solidFill>
          </a:endParaRPr>
        </a:p>
      </dsp:txBody>
      <dsp:txXfrm>
        <a:off x="3656606" y="0"/>
        <a:ext cx="1739346" cy="2103120"/>
      </dsp:txXfrm>
    </dsp:sp>
    <dsp:sp modelId="{BA662784-2400-4FF0-AF89-36AB85EFF93D}">
      <dsp:nvSpPr>
        <dsp:cNvPr id="0" name=""/>
        <dsp:cNvSpPr/>
      </dsp:nvSpPr>
      <dsp:spPr>
        <a:xfrm>
          <a:off x="4263390" y="2366010"/>
          <a:ext cx="525780" cy="525780"/>
        </a:xfrm>
        <a:prstGeom prst="ellipse">
          <a:avLst/>
        </a:prstGeom>
        <a:solidFill>
          <a:schemeClr val="accent3">
            <a:hueOff val="8764871"/>
            <a:satOff val="33390"/>
            <a:lumOff val="-646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A61271-7944-4FEF-A859-27FEE55A32FA}">
      <dsp:nvSpPr>
        <dsp:cNvPr id="0" name=""/>
        <dsp:cNvSpPr/>
      </dsp:nvSpPr>
      <dsp:spPr>
        <a:xfrm>
          <a:off x="5482920" y="3154680"/>
          <a:ext cx="1739346" cy="2103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marL="0" lvl="0" indent="0" algn="ctr" defTabSz="889000">
            <a:lnSpc>
              <a:spcPct val="90000"/>
            </a:lnSpc>
            <a:spcBef>
              <a:spcPct val="0"/>
            </a:spcBef>
            <a:spcAft>
              <a:spcPct val="35000"/>
            </a:spcAft>
            <a:buNone/>
          </a:pPr>
          <a:r>
            <a:rPr lang="en-US" sz="2000" b="1" kern="1200" dirty="0">
              <a:solidFill>
                <a:schemeClr val="bg1"/>
              </a:solidFill>
            </a:rPr>
            <a:t>Onboarding</a:t>
          </a:r>
          <a:r>
            <a:rPr lang="en-US" sz="2000" b="1" kern="1200" dirty="0"/>
            <a:t> </a:t>
          </a:r>
          <a:endParaRPr lang="en-US" sz="2000" kern="1200" dirty="0">
            <a:solidFill>
              <a:schemeClr val="accent1"/>
            </a:solidFill>
          </a:endParaRPr>
        </a:p>
      </dsp:txBody>
      <dsp:txXfrm>
        <a:off x="5482920" y="3154680"/>
        <a:ext cx="1739346" cy="2103120"/>
      </dsp:txXfrm>
    </dsp:sp>
    <dsp:sp modelId="{24480E1C-ABC5-4F54-BD2F-C57211FE3F1E}">
      <dsp:nvSpPr>
        <dsp:cNvPr id="0" name=""/>
        <dsp:cNvSpPr/>
      </dsp:nvSpPr>
      <dsp:spPr>
        <a:xfrm>
          <a:off x="6089704" y="2366010"/>
          <a:ext cx="525780" cy="525780"/>
        </a:xfrm>
        <a:prstGeom prst="ellipse">
          <a:avLst/>
        </a:prstGeom>
        <a:solidFill>
          <a:schemeClr val="accent3">
            <a:hueOff val="13147306"/>
            <a:satOff val="50085"/>
            <a:lumOff val="-9704"/>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772F34-E95B-45CC-B034-0B5ACC6F3B8A}">
      <dsp:nvSpPr>
        <dsp:cNvPr id="0" name=""/>
        <dsp:cNvSpPr/>
      </dsp:nvSpPr>
      <dsp:spPr>
        <a:xfrm>
          <a:off x="7309234" y="0"/>
          <a:ext cx="1739346" cy="2103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marL="0" lvl="0" indent="0" algn="ctr" defTabSz="889000">
            <a:lnSpc>
              <a:spcPct val="90000"/>
            </a:lnSpc>
            <a:spcBef>
              <a:spcPct val="0"/>
            </a:spcBef>
            <a:spcAft>
              <a:spcPct val="35000"/>
            </a:spcAft>
            <a:buNone/>
          </a:pPr>
          <a:r>
            <a:rPr lang="en-US" sz="2000" b="1" kern="1200" dirty="0">
              <a:solidFill>
                <a:schemeClr val="bg1"/>
              </a:solidFill>
            </a:rPr>
            <a:t>Initiate Counseling</a:t>
          </a:r>
        </a:p>
      </dsp:txBody>
      <dsp:txXfrm>
        <a:off x="7309234" y="0"/>
        <a:ext cx="1739346" cy="2103120"/>
      </dsp:txXfrm>
    </dsp:sp>
    <dsp:sp modelId="{8AFB964D-A5C0-4A0D-AA6C-8F67F186F797}">
      <dsp:nvSpPr>
        <dsp:cNvPr id="0" name=""/>
        <dsp:cNvSpPr/>
      </dsp:nvSpPr>
      <dsp:spPr>
        <a:xfrm>
          <a:off x="7916018" y="2366010"/>
          <a:ext cx="525780" cy="525780"/>
        </a:xfrm>
        <a:prstGeom prst="ellipse">
          <a:avLst/>
        </a:prstGeom>
        <a:solidFill>
          <a:schemeClr val="accent3">
            <a:hueOff val="17529741"/>
            <a:satOff val="66780"/>
            <a:lumOff val="-1293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088" cy="3476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32400" y="0"/>
            <a:ext cx="4002088" cy="347663"/>
          </a:xfrm>
          <a:prstGeom prst="rect">
            <a:avLst/>
          </a:prstGeom>
        </p:spPr>
        <p:txBody>
          <a:bodyPr vert="horz" lIns="91440" tIns="45720" rIns="91440" bIns="45720" rtlCol="0"/>
          <a:lstStyle>
            <a:lvl1pPr algn="r">
              <a:defRPr sz="1200"/>
            </a:lvl1pPr>
          </a:lstStyle>
          <a:p>
            <a:fld id="{10BF5D9D-7219-4DEB-A295-F10324AC3194}" type="datetimeFigureOut">
              <a:rPr lang="en-US" smtClean="0"/>
              <a:pPr/>
              <a:t>2/20/2024</a:t>
            </a:fld>
            <a:endParaRPr lang="en-US"/>
          </a:p>
        </p:txBody>
      </p:sp>
      <p:sp>
        <p:nvSpPr>
          <p:cNvPr id="4" name="Slide Image Placeholder 3"/>
          <p:cNvSpPr>
            <a:spLocks noGrp="1" noRot="1" noChangeAspect="1"/>
          </p:cNvSpPr>
          <p:nvPr>
            <p:ph type="sldImg" idx="2"/>
          </p:nvPr>
        </p:nvSpPr>
        <p:spPr>
          <a:xfrm>
            <a:off x="2524125" y="520700"/>
            <a:ext cx="4187825" cy="26066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23925" y="3302000"/>
            <a:ext cx="7388225" cy="312737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00825"/>
            <a:ext cx="4002088" cy="3476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32400" y="6600825"/>
            <a:ext cx="4002088" cy="347663"/>
          </a:xfrm>
          <a:prstGeom prst="rect">
            <a:avLst/>
          </a:prstGeom>
        </p:spPr>
        <p:txBody>
          <a:bodyPr vert="horz" lIns="91440" tIns="45720" rIns="91440" bIns="45720" rtlCol="0" anchor="b"/>
          <a:lstStyle>
            <a:lvl1pPr algn="r">
              <a:defRPr sz="1200"/>
            </a:lvl1pPr>
          </a:lstStyle>
          <a:p>
            <a:fld id="{5A0B8A1A-CAA4-46EF-B3AA-B40E3B6E8A47}" type="slidenum">
              <a:rPr lang="en-US" smtClean="0"/>
              <a:pPr/>
              <a:t>‹#›</a:t>
            </a:fld>
            <a:endParaRPr lang="en-US"/>
          </a:p>
        </p:txBody>
      </p:sp>
    </p:spTree>
    <p:extLst>
      <p:ext uri="{BB962C8B-B14F-4D97-AF65-F5344CB8AC3E}">
        <p14:creationId xmlns:p14="http://schemas.microsoft.com/office/powerpoint/2010/main" val="29295543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24125" y="520700"/>
            <a:ext cx="4187825" cy="260667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0B8A1A-CAA4-46EF-B3AA-B40E3B6E8A47}"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01725" y="2516625"/>
            <a:ext cx="8813800" cy="2595025"/>
          </a:xfrm>
        </p:spPr>
        <p:txBody>
          <a:bodyPr>
            <a:normAutofit/>
          </a:bodyPr>
          <a:lstStyle>
            <a:lvl1pPr>
              <a:defRPr sz="4800"/>
            </a:lvl1pPr>
          </a:lstStyle>
          <a:p>
            <a:r>
              <a:rPr lang="en-US"/>
              <a:t>Click to edit Master title style</a:t>
            </a:r>
          </a:p>
        </p:txBody>
      </p:sp>
      <p:sp>
        <p:nvSpPr>
          <p:cNvPr id="3" name="Subtitle 2"/>
          <p:cNvSpPr>
            <a:spLocks noGrp="1"/>
          </p:cNvSpPr>
          <p:nvPr>
            <p:ph type="subTitle" idx="1"/>
          </p:nvPr>
        </p:nvSpPr>
        <p:spPr>
          <a:xfrm>
            <a:off x="1101725" y="5166530"/>
            <a:ext cx="88138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0FDDC8A-DC8D-4FE7-A571-E5531C26B845}" type="datetimeFigureOut">
              <a:rPr lang="en-US" smtClean="0"/>
              <a:pPr/>
              <a:t>2/20/2024</a:t>
            </a:fld>
            <a:endParaRPr lang="en-US"/>
          </a:p>
        </p:txBody>
      </p:sp>
      <p:sp>
        <p:nvSpPr>
          <p:cNvPr id="8" name="Slide Number Placeholder 7"/>
          <p:cNvSpPr>
            <a:spLocks noGrp="1"/>
          </p:cNvSpPr>
          <p:nvPr>
            <p:ph type="sldNum" sz="quarter" idx="11"/>
          </p:nvPr>
        </p:nvSpPr>
        <p:spPr/>
        <p:txBody>
          <a:bodyPr/>
          <a:lstStyle/>
          <a:p>
            <a:fld id="{FDF6C997-9449-4FAB-BA97-2F8916DE4427}"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p14:dur="250">
        <p:wipe dir="d"/>
      </p:transition>
    </mc:Choice>
    <mc:Fallback xmlns="">
      <p:transition>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FDDC8A-DC8D-4FE7-A571-E5531C26B845}" type="datetimeFigureOut">
              <a:rPr lang="en-US" smtClean="0"/>
              <a:pPr/>
              <a:t>2/20/2024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6C997-9449-4FAB-BA97-2F8916DE4427}"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250">
        <p:wipe dir="d"/>
      </p:transition>
    </mc:Choice>
    <mc:Fallback xmlns="">
      <p:transition>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28455" y="1826709"/>
            <a:ext cx="1798254" cy="448445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29583" y="1826709"/>
            <a:ext cx="6315251" cy="448445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FDDC8A-DC8D-4FE7-A571-E5531C26B845}" type="datetimeFigureOut">
              <a:rPr lang="en-US" smtClean="0"/>
              <a:pPr/>
              <a:t>2/20/2024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6C997-9449-4FAB-BA97-2F8916DE4427}"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250">
        <p:wipe dir="d"/>
      </p:transition>
    </mc:Choice>
    <mc:Fallback xmlns="">
      <p:transition>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FDDC8A-DC8D-4FE7-A571-E5531C26B845}" type="datetimeFigureOut">
              <a:rPr lang="en-US" smtClean="0"/>
              <a:pPr/>
              <a:t>2/20/2024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6C997-9449-4FAB-BA97-2F8916DE4427}"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250">
        <p:wipe dir="d"/>
      </p:transition>
    </mc:Choice>
    <mc:Fallback xmlns="">
      <p:transition>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1725" y="5017572"/>
            <a:ext cx="8813800" cy="1293592"/>
          </a:xfrm>
        </p:spPr>
        <p:txBody>
          <a:bodyPr anchor="t"/>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1101725" y="3865098"/>
            <a:ext cx="88138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FDDC8A-DC8D-4FE7-A571-E5531C26B845}" type="datetimeFigureOut">
              <a:rPr lang="en-US" smtClean="0"/>
              <a:pPr/>
              <a:t>2/20/2024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6C997-9449-4FAB-BA97-2F8916DE4427}"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250">
        <p:wipe dir="d"/>
      </p:transition>
    </mc:Choice>
    <mc:Fallback xmlns="">
      <p:transition>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0FDDC8A-DC8D-4FE7-A571-E5531C26B845}" type="datetimeFigureOut">
              <a:rPr lang="en-US" smtClean="0"/>
              <a:pPr/>
              <a:t>2/20/2024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F6C997-9449-4FAB-BA97-2F8916DE4427}" type="slidenum">
              <a:rPr lang="en-US" smtClean="0"/>
              <a:pPr/>
              <a:t>‹#›</a:t>
            </a:fld>
            <a:endParaRPr lang="en-US"/>
          </a:p>
        </p:txBody>
      </p:sp>
      <p:sp>
        <p:nvSpPr>
          <p:cNvPr id="9" name="Title 8"/>
          <p:cNvSpPr>
            <a:spLocks noGrp="1"/>
          </p:cNvSpPr>
          <p:nvPr>
            <p:ph type="title"/>
          </p:nvPr>
        </p:nvSpPr>
        <p:spPr>
          <a:xfrm>
            <a:off x="1101725" y="1544716"/>
            <a:ext cx="8813800" cy="1154097"/>
          </a:xfrm>
        </p:spPr>
        <p:txBody>
          <a:bodyPr/>
          <a:lstStyle/>
          <a:p>
            <a:r>
              <a:rPr lang="en-US"/>
              <a:t>Click to edit Master title style</a:t>
            </a:r>
          </a:p>
        </p:txBody>
      </p:sp>
      <p:sp>
        <p:nvSpPr>
          <p:cNvPr id="8" name="Content Placeholder 7"/>
          <p:cNvSpPr>
            <a:spLocks noGrp="1"/>
          </p:cNvSpPr>
          <p:nvPr>
            <p:ph sz="quarter" idx="13"/>
          </p:nvPr>
        </p:nvSpPr>
        <p:spPr>
          <a:xfrm>
            <a:off x="1101725" y="2743200"/>
            <a:ext cx="4296728"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5640832" y="2743201"/>
            <a:ext cx="4296728" cy="3595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mc:AlternateContent xmlns:mc="http://schemas.openxmlformats.org/markup-compatibility/2006" xmlns:p14="http://schemas.microsoft.com/office/powerpoint/2010/main">
    <mc:Choice Requires="p14">
      <p:transition p14:dur="250">
        <p:wipe dir="d"/>
      </p:transition>
    </mc:Choice>
    <mc:Fallback xmlns="">
      <p:transition>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5044" y="2743200"/>
            <a:ext cx="4054348"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5885920" y="2743200"/>
            <a:ext cx="4050818"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10FDDC8A-DC8D-4FE7-A571-E5531C26B845}" type="datetimeFigureOut">
              <a:rPr lang="en-US" smtClean="0"/>
              <a:pPr/>
              <a:t>2/20/2024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F6C997-9449-4FAB-BA97-2F8916DE4427}" type="slidenum">
              <a:rPr lang="en-US" smtClean="0"/>
              <a:pPr/>
              <a:t>‹#›</a:t>
            </a:fld>
            <a:endParaRPr lang="en-US"/>
          </a:p>
        </p:txBody>
      </p:sp>
      <p:sp>
        <p:nvSpPr>
          <p:cNvPr id="10" name="Title 9"/>
          <p:cNvSpPr>
            <a:spLocks noGrp="1"/>
          </p:cNvSpPr>
          <p:nvPr>
            <p:ph type="title"/>
          </p:nvPr>
        </p:nvSpPr>
        <p:spPr>
          <a:xfrm>
            <a:off x="1101725" y="1544716"/>
            <a:ext cx="8813800" cy="1154097"/>
          </a:xfrm>
        </p:spPr>
        <p:txBody>
          <a:bodyPr/>
          <a:lstStyle/>
          <a:p>
            <a:r>
              <a:rPr lang="en-US"/>
              <a:t>Click to edit Master title style</a:t>
            </a:r>
            <a:endParaRPr lang="en-US" dirty="0"/>
          </a:p>
        </p:txBody>
      </p:sp>
      <p:sp>
        <p:nvSpPr>
          <p:cNvPr id="11" name="Content Placeholder 10"/>
          <p:cNvSpPr>
            <a:spLocks noGrp="1"/>
          </p:cNvSpPr>
          <p:nvPr>
            <p:ph sz="quarter" idx="13"/>
          </p:nvPr>
        </p:nvSpPr>
        <p:spPr>
          <a:xfrm>
            <a:off x="1101725" y="3383280"/>
            <a:ext cx="4296728"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5640831" y="3383280"/>
            <a:ext cx="4296728"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250">
        <p:wipe dir="d"/>
      </p:transition>
    </mc:Choice>
    <mc:Fallback xmlns="">
      <p:transition>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0FDDC8A-DC8D-4FE7-A571-E5531C26B845}" type="datetimeFigureOut">
              <a:rPr lang="en-US" smtClean="0"/>
              <a:pPr/>
              <a:t>2/20/2024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F6C997-9449-4FAB-BA97-2F8916DE4427}"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250">
        <p:wipe dir="d"/>
      </p:transition>
    </mc:Choice>
    <mc:Fallback xmlns="">
      <p:transition>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FDDC8A-DC8D-4FE7-A571-E5531C26B845}" type="datetimeFigureOut">
              <a:rPr lang="en-US" smtClean="0"/>
              <a:pPr/>
              <a:t>2/20/2024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F6C997-9449-4FAB-BA97-2F8916DE4427}"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250">
        <p:wipe dir="d"/>
      </p:transition>
    </mc:Choice>
    <mc:Fallback xmlns="">
      <p:transition>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01725" y="1825363"/>
            <a:ext cx="3555468" cy="2173015"/>
          </a:xfrm>
        </p:spPr>
        <p:txBody>
          <a:bodyPr anchor="b">
            <a:normAutofit/>
          </a:bodyPr>
          <a:lstStyle>
            <a:lvl1pPr algn="l">
              <a:defRPr sz="2800" b="0"/>
            </a:lvl1pPr>
          </a:lstStyle>
          <a:p>
            <a:r>
              <a:rPr lang="en-US"/>
              <a:t>Click to edit Master title style</a:t>
            </a:r>
            <a:endParaRPr lang="en-US" dirty="0"/>
          </a:p>
        </p:txBody>
      </p:sp>
      <p:sp>
        <p:nvSpPr>
          <p:cNvPr id="3" name="Content Placeholder 2"/>
          <p:cNvSpPr>
            <a:spLocks noGrp="1"/>
          </p:cNvSpPr>
          <p:nvPr>
            <p:ph idx="1"/>
          </p:nvPr>
        </p:nvSpPr>
        <p:spPr>
          <a:xfrm>
            <a:off x="4845653" y="1826709"/>
            <a:ext cx="5069872"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01725" y="4061096"/>
            <a:ext cx="3555468"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FDDC8A-DC8D-4FE7-A571-E5531C26B845}" type="datetimeFigureOut">
              <a:rPr lang="en-US" smtClean="0"/>
              <a:pPr/>
              <a:t>2/20/2024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F6C997-9449-4FAB-BA97-2F8916DE4427}"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250">
        <p:wipe dir="d"/>
      </p:transition>
    </mc:Choice>
    <mc:Fallback xmlns="">
      <p:transition>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01725" y="1828800"/>
            <a:ext cx="3558572" cy="2176272"/>
          </a:xfrm>
        </p:spPr>
        <p:txBody>
          <a:bodyPr anchor="b">
            <a:normAutofit/>
          </a:bodyPr>
          <a:lstStyle>
            <a:lvl1pPr algn="l">
              <a:defRPr sz="2800" b="0"/>
            </a:lvl1pPr>
          </a:lstStyle>
          <a:p>
            <a:r>
              <a:rPr lang="en-US"/>
              <a:t>Click to edit Master title style</a:t>
            </a:r>
            <a:endParaRPr lang="en-US" dirty="0"/>
          </a:p>
        </p:txBody>
      </p:sp>
      <p:sp>
        <p:nvSpPr>
          <p:cNvPr id="3" name="Picture Placeholder 2"/>
          <p:cNvSpPr>
            <a:spLocks noGrp="1"/>
          </p:cNvSpPr>
          <p:nvPr>
            <p:ph type="pic" idx="1"/>
          </p:nvPr>
        </p:nvSpPr>
        <p:spPr>
          <a:xfrm>
            <a:off x="5049573" y="2286000"/>
            <a:ext cx="4865952"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01725" y="4059936"/>
            <a:ext cx="355857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FDDC8A-DC8D-4FE7-A571-E5531C26B845}" type="datetimeFigureOut">
              <a:rPr lang="en-US" smtClean="0"/>
              <a:pPr/>
              <a:t>2/20/2024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F6C997-9449-4FAB-BA97-2F8916DE4427}"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250">
        <p:wipe dir="d"/>
      </p:transition>
    </mc:Choice>
    <mc:Fallback xmlns="">
      <p:transition>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10" name="Rectangle 9"/>
          <p:cNvSpPr/>
          <p:nvPr/>
        </p:nvSpPr>
        <p:spPr>
          <a:xfrm>
            <a:off x="10163327" y="573807"/>
            <a:ext cx="10390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0324960" y="573807"/>
            <a:ext cx="694087"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101725" y="1544716"/>
            <a:ext cx="8813800" cy="115409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101725" y="2769834"/>
            <a:ext cx="8813800" cy="35395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38432" y="548797"/>
            <a:ext cx="1432739"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10FDDC8A-DC8D-4FE7-A571-E5531C26B845}" type="datetimeFigureOut">
              <a:rPr lang="en-US" smtClean="0"/>
              <a:pPr/>
              <a:t>2/20/2024</a:t>
            </a:fld>
            <a:endParaRPr lang="en-US"/>
          </a:p>
        </p:txBody>
      </p:sp>
      <p:sp>
        <p:nvSpPr>
          <p:cNvPr id="6" name="Slide Number Placeholder 5"/>
          <p:cNvSpPr>
            <a:spLocks noGrp="1"/>
          </p:cNvSpPr>
          <p:nvPr>
            <p:ph type="sldNum" sz="quarter" idx="4"/>
          </p:nvPr>
        </p:nvSpPr>
        <p:spPr>
          <a:xfrm>
            <a:off x="8812855" y="548797"/>
            <a:ext cx="1134019" cy="301752"/>
          </a:xfrm>
          <a:prstGeom prst="rect">
            <a:avLst/>
          </a:prstGeom>
        </p:spPr>
        <p:txBody>
          <a:bodyPr vert="horz" lIns="91440" tIns="45720" rIns="91440" bIns="45720" rtlCol="0" anchor="ctr"/>
          <a:lstStyle>
            <a:lvl1pPr algn="r">
              <a:defRPr sz="1200">
                <a:solidFill>
                  <a:schemeClr val="tx1"/>
                </a:solidFill>
              </a:defRPr>
            </a:lvl1pPr>
          </a:lstStyle>
          <a:p>
            <a:fld id="{FDF6C997-9449-4FAB-BA97-2F8916DE4427}" type="slidenum">
              <a:rPr lang="en-US" smtClean="0"/>
              <a:pPr/>
              <a:t>‹#›</a:t>
            </a:fld>
            <a:endParaRPr lang="en-US"/>
          </a:p>
        </p:txBody>
      </p:sp>
      <p:sp>
        <p:nvSpPr>
          <p:cNvPr id="5" name="Footer Placeholder 4"/>
          <p:cNvSpPr>
            <a:spLocks noGrp="1"/>
          </p:cNvSpPr>
          <p:nvPr>
            <p:ph type="ftr" sz="quarter" idx="3"/>
          </p:nvPr>
        </p:nvSpPr>
        <p:spPr>
          <a:xfrm>
            <a:off x="7239635" y="855957"/>
            <a:ext cx="2706707"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xmlns:p14="http://schemas.microsoft.com/office/powerpoint/2010/main">
    <mc:Choice Requires="p14">
      <p:transition p14:dur="250">
        <p:wipe dir="d"/>
      </p:transition>
    </mc:Choice>
    <mc:Fallback xmlns="">
      <p:transition>
        <p:wipe dir="d"/>
      </p:transition>
    </mc:Fallback>
  </mc:AlternateConten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diagramLayout" Target="../diagrams/layout2.xml"/><Relationship Id="rId7" Type="http://schemas.openxmlformats.org/officeDocument/2006/relationships/image" Target="../media/image6.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96741" y="3793910"/>
            <a:ext cx="10256452" cy="1905000"/>
          </a:xfrm>
        </p:spPr>
        <p:txBody>
          <a:bodyPr>
            <a:normAutofit/>
          </a:bodyPr>
          <a:lstStyle/>
          <a:p>
            <a:pPr algn="ctr"/>
            <a:r>
              <a:rPr lang="en-US" sz="4800" dirty="0">
                <a:solidFill>
                  <a:schemeClr val="accent1"/>
                </a:solidFill>
                <a:latin typeface="Times New Roman" pitchFamily="18" charset="0"/>
                <a:cs typeface="Times New Roman" pitchFamily="18" charset="0"/>
              </a:rPr>
              <a:t>Formation of a </a:t>
            </a:r>
            <a:r>
              <a:rPr lang="en-US" sz="6000" dirty="0">
                <a:latin typeface="Swis721 Blk BT" pitchFamily="34" charset="0"/>
                <a:cs typeface="Times New Roman" pitchFamily="18" charset="0"/>
              </a:rPr>
              <a:t>Counselor’s</a:t>
            </a:r>
            <a:r>
              <a:rPr lang="en-US" sz="4800" dirty="0">
                <a:latin typeface="Times New Roman" pitchFamily="18" charset="0"/>
                <a:cs typeface="Times New Roman" pitchFamily="18" charset="0"/>
              </a:rPr>
              <a:t> </a:t>
            </a:r>
            <a:r>
              <a:rPr lang="en-US" sz="4800" dirty="0">
                <a:solidFill>
                  <a:schemeClr val="accent1"/>
                </a:solidFill>
                <a:latin typeface="Times New Roman" pitchFamily="18" charset="0"/>
                <a:cs typeface="Times New Roman" pitchFamily="18" charset="0"/>
              </a:rPr>
              <a:t>Team</a:t>
            </a:r>
            <a:br>
              <a:rPr lang="en-US" sz="4800" dirty="0">
                <a:solidFill>
                  <a:schemeClr val="accent1"/>
                </a:solidFill>
                <a:latin typeface="Times New Roman" pitchFamily="18" charset="0"/>
                <a:cs typeface="Times New Roman" pitchFamily="18" charset="0"/>
              </a:rPr>
            </a:br>
            <a:endParaRPr lang="en-US" dirty="0">
              <a:solidFill>
                <a:schemeClr val="accent1"/>
              </a:solidFill>
            </a:endParaRPr>
          </a:p>
        </p:txBody>
      </p:sp>
      <p:grpSp>
        <p:nvGrpSpPr>
          <p:cNvPr id="17" name="Group 7"/>
          <p:cNvGrpSpPr/>
          <p:nvPr/>
        </p:nvGrpSpPr>
        <p:grpSpPr>
          <a:xfrm>
            <a:off x="6064185" y="304800"/>
            <a:ext cx="2357957" cy="3093400"/>
            <a:chOff x="5289705" y="1347770"/>
            <a:chExt cx="3308602" cy="4110775"/>
          </a:xfrm>
          <a:solidFill>
            <a:srgbClr val="FFFF00"/>
          </a:solidFill>
          <a:effectLst>
            <a:outerShdw dist="76200" dir="720000" algn="tl" rotWithShape="0">
              <a:srgbClr val="000000"/>
            </a:outerShdw>
            <a:reflection stA="34000" endPos="29000" dist="12700" dir="5400000" sy="-100000" algn="bl" rotWithShape="0"/>
          </a:effectLst>
        </p:grpSpPr>
        <p:sp>
          <p:nvSpPr>
            <p:cNvPr id="18" name="Oval 17"/>
            <p:cNvSpPr/>
            <p:nvPr/>
          </p:nvSpPr>
          <p:spPr>
            <a:xfrm>
              <a:off x="6564672" y="1347770"/>
              <a:ext cx="715205" cy="764806"/>
            </a:xfrm>
            <a:prstGeom prst="ellipse">
              <a:avLst/>
            </a:prstGeom>
            <a:grp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sz="1800" dirty="0"/>
            </a:p>
          </p:txBody>
        </p:sp>
        <p:sp>
          <p:nvSpPr>
            <p:cNvPr id="19" name="Rounded Rectangle 18"/>
            <p:cNvSpPr/>
            <p:nvPr/>
          </p:nvSpPr>
          <p:spPr>
            <a:xfrm>
              <a:off x="6428263" y="2170296"/>
              <a:ext cx="989399" cy="1712832"/>
            </a:xfrm>
            <a:prstGeom prst="roundRect">
              <a:avLst>
                <a:gd name="adj" fmla="val 29794"/>
              </a:avLst>
            </a:prstGeom>
            <a:grp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sz="1800" dirty="0"/>
            </a:p>
          </p:txBody>
        </p:sp>
        <p:sp>
          <p:nvSpPr>
            <p:cNvPr id="20" name="Rounded Rectangle 19"/>
            <p:cNvSpPr/>
            <p:nvPr/>
          </p:nvSpPr>
          <p:spPr>
            <a:xfrm>
              <a:off x="6514849" y="3550378"/>
              <a:ext cx="361165" cy="1908167"/>
            </a:xfrm>
            <a:prstGeom prst="roundRect">
              <a:avLst>
                <a:gd name="adj" fmla="val 50000"/>
              </a:avLst>
            </a:prstGeom>
            <a:grp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sz="1800" dirty="0"/>
            </a:p>
          </p:txBody>
        </p:sp>
        <p:sp>
          <p:nvSpPr>
            <p:cNvPr id="21" name="Rounded Rectangle 20"/>
            <p:cNvSpPr/>
            <p:nvPr/>
          </p:nvSpPr>
          <p:spPr>
            <a:xfrm>
              <a:off x="6996976" y="3550378"/>
              <a:ext cx="361165" cy="1908167"/>
            </a:xfrm>
            <a:prstGeom prst="roundRect">
              <a:avLst>
                <a:gd name="adj" fmla="val 50000"/>
              </a:avLst>
            </a:prstGeom>
            <a:grp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sz="1800" dirty="0"/>
            </a:p>
          </p:txBody>
        </p:sp>
        <p:sp>
          <p:nvSpPr>
            <p:cNvPr id="22" name="Rounded Rectangle 21"/>
            <p:cNvSpPr/>
            <p:nvPr/>
          </p:nvSpPr>
          <p:spPr>
            <a:xfrm rot="7480175">
              <a:off x="5900435" y="1253344"/>
              <a:ext cx="361164" cy="1582624"/>
            </a:xfrm>
            <a:prstGeom prst="roundRect">
              <a:avLst>
                <a:gd name="adj" fmla="val 50000"/>
              </a:avLst>
            </a:prstGeom>
            <a:grp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sz="1800" dirty="0"/>
            </a:p>
          </p:txBody>
        </p:sp>
        <p:sp>
          <p:nvSpPr>
            <p:cNvPr id="23" name="Rounded Rectangle 22"/>
            <p:cNvSpPr/>
            <p:nvPr/>
          </p:nvSpPr>
          <p:spPr>
            <a:xfrm rot="14157995">
              <a:off x="7634344" y="1247420"/>
              <a:ext cx="361164" cy="1566762"/>
            </a:xfrm>
            <a:prstGeom prst="roundRect">
              <a:avLst>
                <a:gd name="adj" fmla="val 50000"/>
              </a:avLst>
            </a:prstGeom>
            <a:grp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sz="1800" dirty="0"/>
            </a:p>
          </p:txBody>
        </p:sp>
      </p:grpSp>
      <p:grpSp>
        <p:nvGrpSpPr>
          <p:cNvPr id="31" name="Group 7"/>
          <p:cNvGrpSpPr/>
          <p:nvPr/>
        </p:nvGrpSpPr>
        <p:grpSpPr>
          <a:xfrm>
            <a:off x="8023225" y="0"/>
            <a:ext cx="2357957" cy="3093400"/>
            <a:chOff x="5289705" y="1347770"/>
            <a:chExt cx="3308602" cy="4110775"/>
          </a:xfrm>
          <a:solidFill>
            <a:srgbClr val="0070C0"/>
          </a:solidFill>
          <a:effectLst>
            <a:outerShdw dist="76200" dir="720000" algn="tl" rotWithShape="0">
              <a:srgbClr val="000000"/>
            </a:outerShdw>
            <a:reflection stA="34000" endPos="29000" dist="12700" dir="5400000" sy="-100000" algn="bl" rotWithShape="0"/>
          </a:effectLst>
          <a:scene3d>
            <a:camera prst="isometricOffAxis1Right"/>
            <a:lightRig rig="threePt" dir="t"/>
          </a:scene3d>
        </p:grpSpPr>
        <p:sp>
          <p:nvSpPr>
            <p:cNvPr id="32" name="Oval 31"/>
            <p:cNvSpPr/>
            <p:nvPr/>
          </p:nvSpPr>
          <p:spPr>
            <a:xfrm>
              <a:off x="6564672" y="1347770"/>
              <a:ext cx="715205" cy="764806"/>
            </a:xfrm>
            <a:prstGeom prst="ellipse">
              <a:avLst/>
            </a:prstGeom>
            <a:grp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sz="1800" dirty="0"/>
            </a:p>
          </p:txBody>
        </p:sp>
        <p:sp>
          <p:nvSpPr>
            <p:cNvPr id="33" name="Rounded Rectangle 32"/>
            <p:cNvSpPr/>
            <p:nvPr/>
          </p:nvSpPr>
          <p:spPr>
            <a:xfrm>
              <a:off x="6428263" y="2170296"/>
              <a:ext cx="989399" cy="1712832"/>
            </a:xfrm>
            <a:prstGeom prst="roundRect">
              <a:avLst>
                <a:gd name="adj" fmla="val 29794"/>
              </a:avLst>
            </a:prstGeom>
            <a:grp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sz="1800" dirty="0"/>
            </a:p>
          </p:txBody>
        </p:sp>
        <p:sp>
          <p:nvSpPr>
            <p:cNvPr id="34" name="Rounded Rectangle 33"/>
            <p:cNvSpPr/>
            <p:nvPr/>
          </p:nvSpPr>
          <p:spPr>
            <a:xfrm>
              <a:off x="6514849" y="3550378"/>
              <a:ext cx="361165" cy="1908167"/>
            </a:xfrm>
            <a:prstGeom prst="roundRect">
              <a:avLst>
                <a:gd name="adj" fmla="val 50000"/>
              </a:avLst>
            </a:prstGeom>
            <a:grp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sz="1800" dirty="0"/>
            </a:p>
          </p:txBody>
        </p:sp>
        <p:sp>
          <p:nvSpPr>
            <p:cNvPr id="35" name="Rounded Rectangle 34"/>
            <p:cNvSpPr/>
            <p:nvPr/>
          </p:nvSpPr>
          <p:spPr>
            <a:xfrm>
              <a:off x="6996976" y="3550378"/>
              <a:ext cx="361165" cy="1908167"/>
            </a:xfrm>
            <a:prstGeom prst="roundRect">
              <a:avLst>
                <a:gd name="adj" fmla="val 50000"/>
              </a:avLst>
            </a:prstGeom>
            <a:grp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sz="1800" dirty="0"/>
            </a:p>
          </p:txBody>
        </p:sp>
        <p:sp>
          <p:nvSpPr>
            <p:cNvPr id="36" name="Rounded Rectangle 35"/>
            <p:cNvSpPr/>
            <p:nvPr/>
          </p:nvSpPr>
          <p:spPr>
            <a:xfrm rot="7480175">
              <a:off x="5900435" y="1253344"/>
              <a:ext cx="361164" cy="1582624"/>
            </a:xfrm>
            <a:prstGeom prst="roundRect">
              <a:avLst>
                <a:gd name="adj" fmla="val 50000"/>
              </a:avLst>
            </a:prstGeom>
            <a:grp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sz="1800" dirty="0"/>
            </a:p>
          </p:txBody>
        </p:sp>
        <p:sp>
          <p:nvSpPr>
            <p:cNvPr id="37" name="Rounded Rectangle 36"/>
            <p:cNvSpPr/>
            <p:nvPr/>
          </p:nvSpPr>
          <p:spPr>
            <a:xfrm rot="14157995">
              <a:off x="7634344" y="1247420"/>
              <a:ext cx="361164" cy="1566762"/>
            </a:xfrm>
            <a:prstGeom prst="roundRect">
              <a:avLst>
                <a:gd name="adj" fmla="val 50000"/>
              </a:avLst>
            </a:prstGeom>
            <a:grp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sz="1800" dirty="0"/>
            </a:p>
          </p:txBody>
        </p:sp>
      </p:grpSp>
      <p:grpSp>
        <p:nvGrpSpPr>
          <p:cNvPr id="38" name="Group 7"/>
          <p:cNvGrpSpPr/>
          <p:nvPr/>
        </p:nvGrpSpPr>
        <p:grpSpPr>
          <a:xfrm>
            <a:off x="3908425" y="304800"/>
            <a:ext cx="2357957" cy="3093400"/>
            <a:chOff x="5289705" y="1347770"/>
            <a:chExt cx="3308602" cy="4110775"/>
          </a:xfrm>
          <a:gradFill flip="none" rotWithShape="1">
            <a:gsLst>
              <a:gs pos="0">
                <a:schemeClr val="tx1"/>
              </a:gs>
              <a:gs pos="100000">
                <a:schemeClr val="tx1">
                  <a:lumMod val="75000"/>
                  <a:lumOff val="25000"/>
                </a:schemeClr>
              </a:gs>
            </a:gsLst>
            <a:lin ang="16200000" scaled="0"/>
            <a:tileRect/>
          </a:gradFill>
          <a:effectLst>
            <a:outerShdw dist="76200" dir="720000" algn="tl" rotWithShape="0">
              <a:srgbClr val="000000"/>
            </a:outerShdw>
            <a:reflection stA="34000" endPos="29000" dist="12700" dir="5400000" sy="-100000" algn="bl" rotWithShape="0"/>
          </a:effectLst>
        </p:grpSpPr>
        <p:sp>
          <p:nvSpPr>
            <p:cNvPr id="39" name="Oval 38"/>
            <p:cNvSpPr/>
            <p:nvPr/>
          </p:nvSpPr>
          <p:spPr>
            <a:xfrm>
              <a:off x="6564672" y="1347770"/>
              <a:ext cx="715205" cy="764806"/>
            </a:xfrm>
            <a:prstGeom prst="ellipse">
              <a:avLst/>
            </a:prstGeom>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800" dirty="0"/>
            </a:p>
          </p:txBody>
        </p:sp>
        <p:sp>
          <p:nvSpPr>
            <p:cNvPr id="40" name="Rounded Rectangle 39"/>
            <p:cNvSpPr/>
            <p:nvPr/>
          </p:nvSpPr>
          <p:spPr>
            <a:xfrm>
              <a:off x="6428263" y="2170296"/>
              <a:ext cx="989399" cy="1712832"/>
            </a:xfrm>
            <a:prstGeom prst="roundRect">
              <a:avLst>
                <a:gd name="adj" fmla="val 29794"/>
              </a:avLst>
            </a:prstGeom>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800" dirty="0"/>
            </a:p>
          </p:txBody>
        </p:sp>
        <p:sp>
          <p:nvSpPr>
            <p:cNvPr id="41" name="Rounded Rectangle 40"/>
            <p:cNvSpPr/>
            <p:nvPr/>
          </p:nvSpPr>
          <p:spPr>
            <a:xfrm>
              <a:off x="6514849" y="3550378"/>
              <a:ext cx="361165" cy="1908167"/>
            </a:xfrm>
            <a:prstGeom prst="roundRect">
              <a:avLst>
                <a:gd name="adj" fmla="val 50000"/>
              </a:avLst>
            </a:prstGeom>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800" dirty="0"/>
            </a:p>
          </p:txBody>
        </p:sp>
        <p:sp>
          <p:nvSpPr>
            <p:cNvPr id="42" name="Rounded Rectangle 41"/>
            <p:cNvSpPr/>
            <p:nvPr/>
          </p:nvSpPr>
          <p:spPr>
            <a:xfrm>
              <a:off x="6996976" y="3550378"/>
              <a:ext cx="361165" cy="1908167"/>
            </a:xfrm>
            <a:prstGeom prst="roundRect">
              <a:avLst>
                <a:gd name="adj" fmla="val 50000"/>
              </a:avLst>
            </a:prstGeom>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800" dirty="0"/>
            </a:p>
          </p:txBody>
        </p:sp>
        <p:sp>
          <p:nvSpPr>
            <p:cNvPr id="43" name="Rounded Rectangle 42"/>
            <p:cNvSpPr/>
            <p:nvPr/>
          </p:nvSpPr>
          <p:spPr>
            <a:xfrm rot="7480175">
              <a:off x="5900435" y="1253344"/>
              <a:ext cx="361164" cy="1582624"/>
            </a:xfrm>
            <a:prstGeom prst="roundRect">
              <a:avLst>
                <a:gd name="adj" fmla="val 50000"/>
              </a:avLst>
            </a:prstGeom>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800" dirty="0"/>
            </a:p>
          </p:txBody>
        </p:sp>
        <p:sp>
          <p:nvSpPr>
            <p:cNvPr id="44" name="Rounded Rectangle 43"/>
            <p:cNvSpPr/>
            <p:nvPr/>
          </p:nvSpPr>
          <p:spPr>
            <a:xfrm rot="14157995">
              <a:off x="7634344" y="1247420"/>
              <a:ext cx="361164" cy="1566762"/>
            </a:xfrm>
            <a:prstGeom prst="roundRect">
              <a:avLst>
                <a:gd name="adj" fmla="val 50000"/>
              </a:avLst>
            </a:prstGeom>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800" dirty="0"/>
            </a:p>
          </p:txBody>
        </p:sp>
      </p:grpSp>
      <p:grpSp>
        <p:nvGrpSpPr>
          <p:cNvPr id="81" name="Group 7"/>
          <p:cNvGrpSpPr/>
          <p:nvPr/>
        </p:nvGrpSpPr>
        <p:grpSpPr>
          <a:xfrm>
            <a:off x="1774825" y="335600"/>
            <a:ext cx="2357957" cy="3093400"/>
            <a:chOff x="5289705" y="1347770"/>
            <a:chExt cx="3308602" cy="4110775"/>
          </a:xfrm>
          <a:solidFill>
            <a:schemeClr val="accent2"/>
          </a:solidFill>
          <a:effectLst>
            <a:outerShdw dist="76200" dir="720000" algn="tl" rotWithShape="0">
              <a:srgbClr val="000000"/>
            </a:outerShdw>
            <a:reflection stA="34000" endPos="29000" dist="12700" dir="5400000" sy="-100000" algn="bl" rotWithShape="0"/>
          </a:effectLst>
        </p:grpSpPr>
        <p:sp>
          <p:nvSpPr>
            <p:cNvPr id="82" name="Oval 81"/>
            <p:cNvSpPr/>
            <p:nvPr/>
          </p:nvSpPr>
          <p:spPr>
            <a:xfrm>
              <a:off x="6564672" y="1347770"/>
              <a:ext cx="715205" cy="764806"/>
            </a:xfrm>
            <a:prstGeom prst="ellipse">
              <a:avLst/>
            </a:prstGeom>
            <a:grp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800" dirty="0"/>
            </a:p>
          </p:txBody>
        </p:sp>
        <p:sp>
          <p:nvSpPr>
            <p:cNvPr id="83" name="Rounded Rectangle 82"/>
            <p:cNvSpPr/>
            <p:nvPr/>
          </p:nvSpPr>
          <p:spPr>
            <a:xfrm>
              <a:off x="6428263" y="2170296"/>
              <a:ext cx="989399" cy="1712832"/>
            </a:xfrm>
            <a:prstGeom prst="roundRect">
              <a:avLst>
                <a:gd name="adj" fmla="val 29794"/>
              </a:avLst>
            </a:prstGeom>
            <a:grp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800" dirty="0"/>
            </a:p>
          </p:txBody>
        </p:sp>
        <p:sp>
          <p:nvSpPr>
            <p:cNvPr id="84" name="Rounded Rectangle 83"/>
            <p:cNvSpPr/>
            <p:nvPr/>
          </p:nvSpPr>
          <p:spPr>
            <a:xfrm>
              <a:off x="6514849" y="3550378"/>
              <a:ext cx="361165" cy="1908167"/>
            </a:xfrm>
            <a:prstGeom prst="roundRect">
              <a:avLst>
                <a:gd name="adj" fmla="val 50000"/>
              </a:avLst>
            </a:prstGeom>
            <a:grp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800" dirty="0"/>
            </a:p>
          </p:txBody>
        </p:sp>
        <p:sp>
          <p:nvSpPr>
            <p:cNvPr id="85" name="Rounded Rectangle 84"/>
            <p:cNvSpPr/>
            <p:nvPr/>
          </p:nvSpPr>
          <p:spPr>
            <a:xfrm>
              <a:off x="6996976" y="3550378"/>
              <a:ext cx="361165" cy="1908167"/>
            </a:xfrm>
            <a:prstGeom prst="roundRect">
              <a:avLst>
                <a:gd name="adj" fmla="val 50000"/>
              </a:avLst>
            </a:prstGeom>
            <a:grp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800" dirty="0"/>
            </a:p>
          </p:txBody>
        </p:sp>
        <p:sp>
          <p:nvSpPr>
            <p:cNvPr id="86" name="Rounded Rectangle 85"/>
            <p:cNvSpPr/>
            <p:nvPr/>
          </p:nvSpPr>
          <p:spPr>
            <a:xfrm rot="7480175">
              <a:off x="5900435" y="1253344"/>
              <a:ext cx="361164" cy="1582624"/>
            </a:xfrm>
            <a:prstGeom prst="roundRect">
              <a:avLst>
                <a:gd name="adj" fmla="val 50000"/>
              </a:avLst>
            </a:prstGeom>
            <a:grp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800" dirty="0"/>
            </a:p>
          </p:txBody>
        </p:sp>
        <p:sp>
          <p:nvSpPr>
            <p:cNvPr id="87" name="Rounded Rectangle 86"/>
            <p:cNvSpPr/>
            <p:nvPr/>
          </p:nvSpPr>
          <p:spPr>
            <a:xfrm rot="14157995">
              <a:off x="7634344" y="1247420"/>
              <a:ext cx="361164" cy="1566762"/>
            </a:xfrm>
            <a:prstGeom prst="roundRect">
              <a:avLst>
                <a:gd name="adj" fmla="val 50000"/>
              </a:avLst>
            </a:prstGeom>
            <a:grp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800" dirty="0"/>
            </a:p>
          </p:txBody>
        </p:sp>
      </p:grpSp>
      <p:grpSp>
        <p:nvGrpSpPr>
          <p:cNvPr id="88" name="Group 7"/>
          <p:cNvGrpSpPr/>
          <p:nvPr/>
        </p:nvGrpSpPr>
        <p:grpSpPr>
          <a:xfrm>
            <a:off x="-206375" y="0"/>
            <a:ext cx="2357957" cy="3093400"/>
            <a:chOff x="5289705" y="1347770"/>
            <a:chExt cx="3308602" cy="4110775"/>
          </a:xfrm>
          <a:solidFill>
            <a:srgbClr val="92D050"/>
          </a:solidFill>
          <a:effectLst>
            <a:outerShdw dist="76200" dir="720000" algn="tl" rotWithShape="0">
              <a:srgbClr val="000000"/>
            </a:outerShdw>
            <a:reflection stA="34000" endPos="29000" dist="12700" dir="5400000" sy="-100000" algn="bl" rotWithShape="0"/>
          </a:effectLst>
          <a:scene3d>
            <a:camera prst="isometricOffAxis2Left"/>
            <a:lightRig rig="threePt" dir="t"/>
          </a:scene3d>
        </p:grpSpPr>
        <p:sp>
          <p:nvSpPr>
            <p:cNvPr id="89" name="Oval 88"/>
            <p:cNvSpPr/>
            <p:nvPr/>
          </p:nvSpPr>
          <p:spPr>
            <a:xfrm>
              <a:off x="6564672" y="1347770"/>
              <a:ext cx="715205" cy="764806"/>
            </a:xfrm>
            <a:prstGeom prst="ellipse">
              <a:avLst/>
            </a:prstGeom>
            <a:grp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800" dirty="0"/>
            </a:p>
          </p:txBody>
        </p:sp>
        <p:sp>
          <p:nvSpPr>
            <p:cNvPr id="90" name="Rounded Rectangle 89"/>
            <p:cNvSpPr/>
            <p:nvPr/>
          </p:nvSpPr>
          <p:spPr>
            <a:xfrm>
              <a:off x="6428263" y="2170296"/>
              <a:ext cx="989399" cy="1712832"/>
            </a:xfrm>
            <a:prstGeom prst="roundRect">
              <a:avLst>
                <a:gd name="adj" fmla="val 29794"/>
              </a:avLst>
            </a:prstGeom>
            <a:grp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800" dirty="0"/>
            </a:p>
          </p:txBody>
        </p:sp>
        <p:sp>
          <p:nvSpPr>
            <p:cNvPr id="91" name="Rounded Rectangle 90"/>
            <p:cNvSpPr/>
            <p:nvPr/>
          </p:nvSpPr>
          <p:spPr>
            <a:xfrm>
              <a:off x="6514849" y="3550378"/>
              <a:ext cx="361165" cy="1908167"/>
            </a:xfrm>
            <a:prstGeom prst="roundRect">
              <a:avLst>
                <a:gd name="adj" fmla="val 50000"/>
              </a:avLst>
            </a:prstGeom>
            <a:grp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800" dirty="0"/>
            </a:p>
          </p:txBody>
        </p:sp>
        <p:sp>
          <p:nvSpPr>
            <p:cNvPr id="92" name="Rounded Rectangle 91"/>
            <p:cNvSpPr/>
            <p:nvPr/>
          </p:nvSpPr>
          <p:spPr>
            <a:xfrm>
              <a:off x="6996976" y="3550378"/>
              <a:ext cx="361165" cy="1908167"/>
            </a:xfrm>
            <a:prstGeom prst="roundRect">
              <a:avLst>
                <a:gd name="adj" fmla="val 50000"/>
              </a:avLst>
            </a:prstGeom>
            <a:grp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800" dirty="0"/>
            </a:p>
          </p:txBody>
        </p:sp>
        <p:sp>
          <p:nvSpPr>
            <p:cNvPr id="93" name="Rounded Rectangle 92"/>
            <p:cNvSpPr/>
            <p:nvPr/>
          </p:nvSpPr>
          <p:spPr>
            <a:xfrm rot="7480175">
              <a:off x="5900435" y="1253344"/>
              <a:ext cx="361164" cy="1582624"/>
            </a:xfrm>
            <a:prstGeom prst="roundRect">
              <a:avLst>
                <a:gd name="adj" fmla="val 50000"/>
              </a:avLst>
            </a:prstGeom>
            <a:grp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800" dirty="0"/>
            </a:p>
          </p:txBody>
        </p:sp>
        <p:sp>
          <p:nvSpPr>
            <p:cNvPr id="94" name="Rounded Rectangle 93"/>
            <p:cNvSpPr/>
            <p:nvPr/>
          </p:nvSpPr>
          <p:spPr>
            <a:xfrm rot="14157995">
              <a:off x="7634344" y="1247420"/>
              <a:ext cx="361164" cy="1566762"/>
            </a:xfrm>
            <a:prstGeom prst="roundRect">
              <a:avLst>
                <a:gd name="adj" fmla="val 50000"/>
              </a:avLst>
            </a:prstGeom>
            <a:grp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800" dirty="0"/>
            </a:p>
          </p:txBody>
        </p:sp>
      </p:grpSp>
      <p:pic>
        <p:nvPicPr>
          <p:cNvPr id="45" name="Picture 2" descr="D:\Data\Downloads\banner 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51621" t="39481"/>
          <a:stretch/>
        </p:blipFill>
        <p:spPr bwMode="auto">
          <a:xfrm>
            <a:off x="9061130" y="5030606"/>
            <a:ext cx="1910856" cy="1792758"/>
          </a:xfrm>
          <a:prstGeom prst="rect">
            <a:avLst/>
          </a:prstGeom>
          <a:solidFill>
            <a:schemeClr val="tx2">
              <a:lumMod val="20000"/>
              <a:lumOff val="80000"/>
            </a:schemeClr>
          </a:solidFill>
        </p:spPr>
      </p:pic>
    </p:spTree>
    <p:extLst>
      <p:ext uri="{BB962C8B-B14F-4D97-AF65-F5344CB8AC3E}">
        <p14:creationId xmlns:p14="http://schemas.microsoft.com/office/powerpoint/2010/main" val="428328175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750"/>
                                        <p:tgtEl>
                                          <p:spTgt spid="17"/>
                                        </p:tgtEl>
                                      </p:cBhvr>
                                    </p:animEffect>
                                    <p:anim calcmode="lin" valueType="num">
                                      <p:cBhvr>
                                        <p:cTn id="8" dur="750" fill="hold"/>
                                        <p:tgtEl>
                                          <p:spTgt spid="17"/>
                                        </p:tgtEl>
                                        <p:attrNameLst>
                                          <p:attrName>ppt_x</p:attrName>
                                        </p:attrNameLst>
                                      </p:cBhvr>
                                      <p:tavLst>
                                        <p:tav tm="0">
                                          <p:val>
                                            <p:strVal val="#ppt_x"/>
                                          </p:val>
                                        </p:tav>
                                        <p:tav tm="100000">
                                          <p:val>
                                            <p:strVal val="#ppt_x"/>
                                          </p:val>
                                        </p:tav>
                                      </p:tavLst>
                                    </p:anim>
                                    <p:anim calcmode="lin" valueType="num">
                                      <p:cBhvr>
                                        <p:cTn id="9" dur="750" fill="hold"/>
                                        <p:tgtEl>
                                          <p:spTgt spid="17"/>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nodeType="after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fade">
                                      <p:cBhvr>
                                        <p:cTn id="13" dur="750"/>
                                        <p:tgtEl>
                                          <p:spTgt spid="31"/>
                                        </p:tgtEl>
                                      </p:cBhvr>
                                    </p:animEffect>
                                    <p:anim calcmode="lin" valueType="num">
                                      <p:cBhvr>
                                        <p:cTn id="14" dur="750" fill="hold"/>
                                        <p:tgtEl>
                                          <p:spTgt spid="31"/>
                                        </p:tgtEl>
                                        <p:attrNameLst>
                                          <p:attrName>ppt_x</p:attrName>
                                        </p:attrNameLst>
                                      </p:cBhvr>
                                      <p:tavLst>
                                        <p:tav tm="0">
                                          <p:val>
                                            <p:strVal val="#ppt_x"/>
                                          </p:val>
                                        </p:tav>
                                        <p:tav tm="100000">
                                          <p:val>
                                            <p:strVal val="#ppt_x"/>
                                          </p:val>
                                        </p:tav>
                                      </p:tavLst>
                                    </p:anim>
                                    <p:anim calcmode="lin" valueType="num">
                                      <p:cBhvr>
                                        <p:cTn id="15" dur="750" fill="hold"/>
                                        <p:tgtEl>
                                          <p:spTgt spid="31"/>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42" presetClass="entr" presetSubtype="0" fill="hold" nodeType="afterEffect">
                                  <p:stCondLst>
                                    <p:cond delay="0"/>
                                  </p:stCondLst>
                                  <p:childTnLst>
                                    <p:set>
                                      <p:cBhvr>
                                        <p:cTn id="18" dur="1" fill="hold">
                                          <p:stCondLst>
                                            <p:cond delay="0"/>
                                          </p:stCondLst>
                                        </p:cTn>
                                        <p:tgtEl>
                                          <p:spTgt spid="38"/>
                                        </p:tgtEl>
                                        <p:attrNameLst>
                                          <p:attrName>style.visibility</p:attrName>
                                        </p:attrNameLst>
                                      </p:cBhvr>
                                      <p:to>
                                        <p:strVal val="visible"/>
                                      </p:to>
                                    </p:set>
                                    <p:animEffect transition="in" filter="fade">
                                      <p:cBhvr>
                                        <p:cTn id="19" dur="750"/>
                                        <p:tgtEl>
                                          <p:spTgt spid="38"/>
                                        </p:tgtEl>
                                      </p:cBhvr>
                                    </p:animEffect>
                                    <p:anim calcmode="lin" valueType="num">
                                      <p:cBhvr>
                                        <p:cTn id="20" dur="750" fill="hold"/>
                                        <p:tgtEl>
                                          <p:spTgt spid="38"/>
                                        </p:tgtEl>
                                        <p:attrNameLst>
                                          <p:attrName>ppt_x</p:attrName>
                                        </p:attrNameLst>
                                      </p:cBhvr>
                                      <p:tavLst>
                                        <p:tav tm="0">
                                          <p:val>
                                            <p:strVal val="#ppt_x"/>
                                          </p:val>
                                        </p:tav>
                                        <p:tav tm="100000">
                                          <p:val>
                                            <p:strVal val="#ppt_x"/>
                                          </p:val>
                                        </p:tav>
                                      </p:tavLst>
                                    </p:anim>
                                    <p:anim calcmode="lin" valueType="num">
                                      <p:cBhvr>
                                        <p:cTn id="21" dur="750" fill="hold"/>
                                        <p:tgtEl>
                                          <p:spTgt spid="38"/>
                                        </p:tgtEl>
                                        <p:attrNameLst>
                                          <p:attrName>ppt_y</p:attrName>
                                        </p:attrNameLst>
                                      </p:cBhvr>
                                      <p:tavLst>
                                        <p:tav tm="0">
                                          <p:val>
                                            <p:strVal val="#ppt_y+.1"/>
                                          </p:val>
                                        </p:tav>
                                        <p:tav tm="100000">
                                          <p:val>
                                            <p:strVal val="#ppt_y"/>
                                          </p:val>
                                        </p:tav>
                                      </p:tavLst>
                                    </p:anim>
                                  </p:childTnLst>
                                </p:cTn>
                              </p:par>
                            </p:childTnLst>
                          </p:cTn>
                        </p:par>
                        <p:par>
                          <p:cTn id="22" fill="hold">
                            <p:stCondLst>
                              <p:cond delay="2250"/>
                            </p:stCondLst>
                            <p:childTnLst>
                              <p:par>
                                <p:cTn id="23" presetID="42" presetClass="entr" presetSubtype="0" fill="hold" nodeType="afterEffect">
                                  <p:stCondLst>
                                    <p:cond delay="0"/>
                                  </p:stCondLst>
                                  <p:childTnLst>
                                    <p:set>
                                      <p:cBhvr>
                                        <p:cTn id="24" dur="1" fill="hold">
                                          <p:stCondLst>
                                            <p:cond delay="0"/>
                                          </p:stCondLst>
                                        </p:cTn>
                                        <p:tgtEl>
                                          <p:spTgt spid="81"/>
                                        </p:tgtEl>
                                        <p:attrNameLst>
                                          <p:attrName>style.visibility</p:attrName>
                                        </p:attrNameLst>
                                      </p:cBhvr>
                                      <p:to>
                                        <p:strVal val="visible"/>
                                      </p:to>
                                    </p:set>
                                    <p:animEffect transition="in" filter="fade">
                                      <p:cBhvr>
                                        <p:cTn id="25" dur="750"/>
                                        <p:tgtEl>
                                          <p:spTgt spid="81"/>
                                        </p:tgtEl>
                                      </p:cBhvr>
                                    </p:animEffect>
                                    <p:anim calcmode="lin" valueType="num">
                                      <p:cBhvr>
                                        <p:cTn id="26" dur="750" fill="hold"/>
                                        <p:tgtEl>
                                          <p:spTgt spid="81"/>
                                        </p:tgtEl>
                                        <p:attrNameLst>
                                          <p:attrName>ppt_x</p:attrName>
                                        </p:attrNameLst>
                                      </p:cBhvr>
                                      <p:tavLst>
                                        <p:tav tm="0">
                                          <p:val>
                                            <p:strVal val="#ppt_x"/>
                                          </p:val>
                                        </p:tav>
                                        <p:tav tm="100000">
                                          <p:val>
                                            <p:strVal val="#ppt_x"/>
                                          </p:val>
                                        </p:tav>
                                      </p:tavLst>
                                    </p:anim>
                                    <p:anim calcmode="lin" valueType="num">
                                      <p:cBhvr>
                                        <p:cTn id="27" dur="750" fill="hold"/>
                                        <p:tgtEl>
                                          <p:spTgt spid="81"/>
                                        </p:tgtEl>
                                        <p:attrNameLst>
                                          <p:attrName>ppt_y</p:attrName>
                                        </p:attrNameLst>
                                      </p:cBhvr>
                                      <p:tavLst>
                                        <p:tav tm="0">
                                          <p:val>
                                            <p:strVal val="#ppt_y+.1"/>
                                          </p:val>
                                        </p:tav>
                                        <p:tav tm="100000">
                                          <p:val>
                                            <p:strVal val="#ppt_y"/>
                                          </p:val>
                                        </p:tav>
                                      </p:tavLst>
                                    </p:anim>
                                  </p:childTnLst>
                                </p:cTn>
                              </p:par>
                            </p:childTnLst>
                          </p:cTn>
                        </p:par>
                        <p:par>
                          <p:cTn id="28" fill="hold">
                            <p:stCondLst>
                              <p:cond delay="3000"/>
                            </p:stCondLst>
                            <p:childTnLst>
                              <p:par>
                                <p:cTn id="29" presetID="42" presetClass="entr" presetSubtype="0" fill="hold" nodeType="afterEffect">
                                  <p:stCondLst>
                                    <p:cond delay="0"/>
                                  </p:stCondLst>
                                  <p:childTnLst>
                                    <p:set>
                                      <p:cBhvr>
                                        <p:cTn id="30" dur="1" fill="hold">
                                          <p:stCondLst>
                                            <p:cond delay="0"/>
                                          </p:stCondLst>
                                        </p:cTn>
                                        <p:tgtEl>
                                          <p:spTgt spid="88"/>
                                        </p:tgtEl>
                                        <p:attrNameLst>
                                          <p:attrName>style.visibility</p:attrName>
                                        </p:attrNameLst>
                                      </p:cBhvr>
                                      <p:to>
                                        <p:strVal val="visible"/>
                                      </p:to>
                                    </p:set>
                                    <p:animEffect transition="in" filter="fade">
                                      <p:cBhvr>
                                        <p:cTn id="31" dur="750"/>
                                        <p:tgtEl>
                                          <p:spTgt spid="88"/>
                                        </p:tgtEl>
                                      </p:cBhvr>
                                    </p:animEffect>
                                    <p:anim calcmode="lin" valueType="num">
                                      <p:cBhvr>
                                        <p:cTn id="32" dur="750" fill="hold"/>
                                        <p:tgtEl>
                                          <p:spTgt spid="88"/>
                                        </p:tgtEl>
                                        <p:attrNameLst>
                                          <p:attrName>ppt_x</p:attrName>
                                        </p:attrNameLst>
                                      </p:cBhvr>
                                      <p:tavLst>
                                        <p:tav tm="0">
                                          <p:val>
                                            <p:strVal val="#ppt_x"/>
                                          </p:val>
                                        </p:tav>
                                        <p:tav tm="100000">
                                          <p:val>
                                            <p:strVal val="#ppt_x"/>
                                          </p:val>
                                        </p:tav>
                                      </p:tavLst>
                                    </p:anim>
                                    <p:anim calcmode="lin" valueType="num">
                                      <p:cBhvr>
                                        <p:cTn id="33" dur="750" fill="hold"/>
                                        <p:tgtEl>
                                          <p:spTgt spid="88"/>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additive="base">
                                        <p:cTn id="38" dur="500" fill="hold"/>
                                        <p:tgtEl>
                                          <p:spTgt spid="4"/>
                                        </p:tgtEl>
                                        <p:attrNameLst>
                                          <p:attrName>ppt_x</p:attrName>
                                        </p:attrNameLst>
                                      </p:cBhvr>
                                      <p:tavLst>
                                        <p:tav tm="0">
                                          <p:val>
                                            <p:strVal val="#ppt_x"/>
                                          </p:val>
                                        </p:tav>
                                        <p:tav tm="100000">
                                          <p:val>
                                            <p:strVal val="#ppt_x"/>
                                          </p:val>
                                        </p:tav>
                                      </p:tavLst>
                                    </p:anim>
                                    <p:anim calcmode="lin" valueType="num">
                                      <p:cBhvr additive="base">
                                        <p:cTn id="3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800687906"/>
              </p:ext>
            </p:extLst>
          </p:nvPr>
        </p:nvGraphicFramePr>
        <p:xfrm>
          <a:off x="250825" y="1371600"/>
          <a:ext cx="100584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itle 1"/>
          <p:cNvSpPr txBox="1">
            <a:spLocks/>
          </p:cNvSpPr>
          <p:nvPr/>
        </p:nvSpPr>
        <p:spPr>
          <a:xfrm>
            <a:off x="479425" y="457200"/>
            <a:ext cx="9144000" cy="762000"/>
          </a:xfrm>
          <a:prstGeom prst="rect">
            <a:avLst/>
          </a:prstGeom>
        </p:spPr>
        <p:txBody>
          <a:bodyPr vert="horz" lIns="91440" tIns="45720" rIns="91440" bIns="45720" rtlCol="0" anchor="b">
            <a:noAutofit/>
          </a:bodyPr>
          <a:lst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600" dirty="0">
                <a:solidFill>
                  <a:schemeClr val="accent1"/>
                </a:solidFill>
              </a:rPr>
              <a:t>Milestones</a:t>
            </a:r>
            <a:endParaRPr lang="en-US" sz="3600" b="1" dirty="0">
              <a:solidFill>
                <a:schemeClr val="accent1"/>
              </a:solidFill>
              <a:latin typeface="Arial Black" pitchFamily="34" charset="0"/>
            </a:endParaRPr>
          </a:p>
        </p:txBody>
      </p:sp>
    </p:spTree>
    <p:extLst>
      <p:ext uri="{BB962C8B-B14F-4D97-AF65-F5344CB8AC3E}">
        <p14:creationId xmlns:p14="http://schemas.microsoft.com/office/powerpoint/2010/main" val="2680547007"/>
      </p:ext>
    </p:extLst>
  </p:cSld>
  <p:clrMapOvr>
    <a:masterClrMapping/>
  </p:clrMapOvr>
  <mc:AlternateContent xmlns:mc="http://schemas.openxmlformats.org/markup-compatibility/2006" xmlns:p14="http://schemas.microsoft.com/office/powerpoint/2010/main">
    <mc:Choice Requires="p14">
      <p:transition p14:dur="250">
        <p:wipe dir="d"/>
      </p:transition>
    </mc:Choice>
    <mc:Fallback xmlns="">
      <p:transition>
        <p:wipe dir="d"/>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down)">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03225" y="3668384"/>
            <a:ext cx="10058400" cy="2427616"/>
          </a:xfrm>
          <a:prstGeom prst="rect">
            <a:avLst/>
          </a:prstGeom>
        </p:spPr>
        <p:txBody>
          <a:bodyPr vert="horz" lIns="91440" tIns="45720" rIns="91440" bIns="45720" rtlCol="0" anchor="b">
            <a:noAutofit/>
          </a:bodyPr>
          <a:lst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6000" dirty="0">
                <a:solidFill>
                  <a:schemeClr val="accent1"/>
                </a:solidFill>
              </a:rPr>
              <a:t>What</a:t>
            </a:r>
            <a:r>
              <a:rPr lang="en-US" sz="6000" dirty="0">
                <a:solidFill>
                  <a:schemeClr val="tx1"/>
                </a:solidFill>
              </a:rPr>
              <a:t> </a:t>
            </a:r>
            <a:r>
              <a:rPr lang="en-US" sz="6000" b="1" dirty="0"/>
              <a:t>Facilities</a:t>
            </a:r>
            <a:r>
              <a:rPr lang="en-US" sz="6000" dirty="0">
                <a:solidFill>
                  <a:schemeClr val="tx1"/>
                </a:solidFill>
              </a:rPr>
              <a:t> </a:t>
            </a:r>
            <a:r>
              <a:rPr lang="en-US" sz="6000" dirty="0">
                <a:solidFill>
                  <a:schemeClr val="accent1"/>
                </a:solidFill>
              </a:rPr>
              <a:t>would you require for Counseling?</a:t>
            </a:r>
          </a:p>
        </p:txBody>
      </p:sp>
      <p:pic>
        <p:nvPicPr>
          <p:cNvPr id="3074" name="Picture 2" descr="D:\Data\Desktop\639_428_3da3cf2363992e0c50992bf0306e358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7718" y="420914"/>
            <a:ext cx="5034234" cy="335280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D:\Data\Desktop\download (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4425" y="420914"/>
            <a:ext cx="3352800" cy="3352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600259"/>
      </p:ext>
    </p:extLst>
  </p:cSld>
  <p:clrMapOvr>
    <a:masterClrMapping/>
  </p:clrMapOvr>
  <mc:AlternateContent xmlns:mc="http://schemas.openxmlformats.org/markup-compatibility/2006" xmlns:p14="http://schemas.microsoft.com/office/powerpoint/2010/main">
    <mc:Choice Requires="p14">
      <p:transition p14:dur="250">
        <p:wipe dir="d"/>
      </p:transition>
    </mc:Choice>
    <mc:Fallback xmlns="">
      <p:transition>
        <p:wipe dir="d"/>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4425" y="1718273"/>
            <a:ext cx="8813800" cy="3539527"/>
          </a:xfrm>
        </p:spPr>
        <p:txBody>
          <a:bodyPr>
            <a:normAutofit/>
          </a:bodyPr>
          <a:lstStyle/>
          <a:p>
            <a:pPr marL="114300" indent="0" algn="ctr">
              <a:buNone/>
            </a:pPr>
            <a:endParaRPr lang="en-IN" sz="5400" dirty="0"/>
          </a:p>
          <a:p>
            <a:pPr marL="114300" indent="0" algn="ctr">
              <a:buNone/>
            </a:pPr>
            <a:r>
              <a:rPr lang="en-IN" sz="5400" dirty="0">
                <a:solidFill>
                  <a:schemeClr val="accent1"/>
                </a:solidFill>
              </a:rPr>
              <a:t>Any Questions?</a:t>
            </a:r>
          </a:p>
          <a:p>
            <a:pPr marL="114300" indent="0">
              <a:buNone/>
            </a:pPr>
            <a:endParaRPr lang="en-IN" b="1" i="1" dirty="0">
              <a:solidFill>
                <a:schemeClr val="accent5">
                  <a:lumMod val="75000"/>
                </a:schemeClr>
              </a:solidFill>
            </a:endParaRPr>
          </a:p>
        </p:txBody>
      </p:sp>
    </p:spTree>
    <p:extLst>
      <p:ext uri="{BB962C8B-B14F-4D97-AF65-F5344CB8AC3E}">
        <p14:creationId xmlns:p14="http://schemas.microsoft.com/office/powerpoint/2010/main" val="1984616002"/>
      </p:ext>
    </p:extLst>
  </p:cSld>
  <p:clrMapOvr>
    <a:masterClrMapping/>
  </p:clrMapOvr>
  <mc:AlternateContent xmlns:mc="http://schemas.openxmlformats.org/markup-compatibility/2006" xmlns:p14="http://schemas.microsoft.com/office/powerpoint/2010/main">
    <mc:Choice Requires="p14">
      <p:transition p14:dur="250">
        <p:wipe dir="d"/>
      </p:transition>
    </mc:Choice>
    <mc:Fallback xmlns="">
      <p:transition>
        <p:wipe dir="d"/>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1114425" y="1718273"/>
            <a:ext cx="8813800" cy="3539527"/>
          </a:xfrm>
          <a:prstGeom prst="rect">
            <a:avLst/>
          </a:prstGeom>
        </p:spPr>
        <p:txBody>
          <a:bodyPr>
            <a:normAutofit/>
          </a:bodyPr>
          <a:lst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a:lstStyle>
          <a:p>
            <a:pPr marL="114300" indent="0" algn="ctr">
              <a:buFont typeface="Wingdings" charset="2"/>
              <a:buNone/>
            </a:pPr>
            <a:endParaRPr lang="en-IN" sz="5400" dirty="0"/>
          </a:p>
          <a:p>
            <a:pPr marL="114300" indent="0" algn="ctr">
              <a:buFont typeface="Wingdings" charset="2"/>
              <a:buNone/>
            </a:pPr>
            <a:r>
              <a:rPr lang="en-IN" sz="5400" dirty="0">
                <a:solidFill>
                  <a:schemeClr val="accent1"/>
                </a:solidFill>
              </a:rPr>
              <a:t>Thank You</a:t>
            </a:r>
          </a:p>
          <a:p>
            <a:pPr marL="114300" indent="0">
              <a:buFont typeface="Wingdings" charset="2"/>
              <a:buNone/>
            </a:pPr>
            <a:endParaRPr lang="en-IN" b="1" i="1" dirty="0">
              <a:solidFill>
                <a:schemeClr val="accent5">
                  <a:lumMod val="75000"/>
                </a:schemeClr>
              </a:solidFill>
            </a:endParaRPr>
          </a:p>
        </p:txBody>
      </p:sp>
    </p:spTree>
    <p:extLst>
      <p:ext uri="{BB962C8B-B14F-4D97-AF65-F5344CB8AC3E}">
        <p14:creationId xmlns:p14="http://schemas.microsoft.com/office/powerpoint/2010/main" val="2120945821"/>
      </p:ext>
    </p:extLst>
  </p:cSld>
  <p:clrMapOvr>
    <a:masterClrMapping/>
  </p:clrMapOvr>
  <mc:AlternateContent xmlns:mc="http://schemas.openxmlformats.org/markup-compatibility/2006" xmlns:p14="http://schemas.microsoft.com/office/powerpoint/2010/main">
    <mc:Choice Requires="p14">
      <p:transition p14:dur="250">
        <p:wipe dir="d"/>
      </p:transition>
    </mc:Choice>
    <mc:Fallback xmlns="">
      <p:transition>
        <p:wipe dir="d"/>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79425" y="457200"/>
            <a:ext cx="9144000" cy="762000"/>
          </a:xfrm>
          <a:prstGeom prst="rect">
            <a:avLst/>
          </a:prstGeom>
        </p:spPr>
        <p:txBody>
          <a:bodyPr vert="horz" lIns="91440" tIns="45720" rIns="91440" bIns="45720" rtlCol="0" anchor="b">
            <a:noAutofit/>
          </a:bodyPr>
          <a:lst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600" dirty="0">
                <a:solidFill>
                  <a:schemeClr val="accent1"/>
                </a:solidFill>
              </a:rPr>
              <a:t>Why </a:t>
            </a:r>
            <a:r>
              <a:rPr lang="en-US" b="1" dirty="0">
                <a:latin typeface="Arial Black" pitchFamily="34" charset="0"/>
              </a:rPr>
              <a:t>Counseling</a:t>
            </a:r>
            <a:r>
              <a:rPr lang="en-US" sz="3600" b="1" dirty="0">
                <a:latin typeface="Arial Black" pitchFamily="34" charset="0"/>
              </a:rPr>
              <a:t>?</a:t>
            </a:r>
          </a:p>
        </p:txBody>
      </p:sp>
      <p:graphicFrame>
        <p:nvGraphicFramePr>
          <p:cNvPr id="2" name="Diagram 1"/>
          <p:cNvGraphicFramePr/>
          <p:nvPr>
            <p:extLst>
              <p:ext uri="{D42A27DB-BD31-4B8C-83A1-F6EECF244321}">
                <p14:modId xmlns:p14="http://schemas.microsoft.com/office/powerpoint/2010/main" val="2440037370"/>
              </p:ext>
            </p:extLst>
          </p:nvPr>
        </p:nvGraphicFramePr>
        <p:xfrm>
          <a:off x="327025" y="1447800"/>
          <a:ext cx="103632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Man-With-Question-05.png"/>
          <p:cNvPicPr>
            <a:picLocks noChangeAspect="1"/>
          </p:cNvPicPr>
          <p:nvPr/>
        </p:nvPicPr>
        <p:blipFill>
          <a:blip r:embed="rId7" cstate="email"/>
          <a:stretch>
            <a:fillRect/>
          </a:stretch>
        </p:blipFill>
        <p:spPr>
          <a:xfrm>
            <a:off x="-358775" y="4191000"/>
            <a:ext cx="2514600" cy="2514600"/>
          </a:xfrm>
          <a:prstGeom prst="rect">
            <a:avLst/>
          </a:prstGeom>
        </p:spPr>
      </p:pic>
    </p:spTree>
    <p:extLst>
      <p:ext uri="{BB962C8B-B14F-4D97-AF65-F5344CB8AC3E}">
        <p14:creationId xmlns:p14="http://schemas.microsoft.com/office/powerpoint/2010/main" val="709917756"/>
      </p:ext>
    </p:extLst>
  </p:cSld>
  <p:clrMapOvr>
    <a:masterClrMapping/>
  </p:clrMapOvr>
  <mc:AlternateContent xmlns:mc="http://schemas.openxmlformats.org/markup-compatibility/2006" xmlns:p14="http://schemas.microsoft.com/office/powerpoint/2010/main">
    <mc:Choice Requires="p14">
      <p:transition p14:dur="250">
        <p:wipe dir="d"/>
      </p:transition>
    </mc:Choice>
    <mc:Fallback xmlns="">
      <p:transition>
        <p:wipe dir="d"/>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Graphic spid="2"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162367"/>
            <a:ext cx="8382000" cy="3646816"/>
          </a:xfrm>
        </p:spPr>
        <p:txBody>
          <a:bodyPr>
            <a:noAutofit/>
          </a:bodyPr>
          <a:lstStyle/>
          <a:p>
            <a:pPr algn="ctr"/>
            <a:r>
              <a:rPr lang="en-US" sz="8000" dirty="0">
                <a:solidFill>
                  <a:schemeClr val="accent1"/>
                </a:solidFill>
              </a:rPr>
              <a:t>Who Is</a:t>
            </a:r>
            <a:br>
              <a:rPr lang="en-US" sz="8000" dirty="0">
                <a:solidFill>
                  <a:schemeClr val="accent1"/>
                </a:solidFill>
              </a:rPr>
            </a:br>
            <a:r>
              <a:rPr lang="en-US" sz="8000" dirty="0">
                <a:solidFill>
                  <a:schemeClr val="accent1"/>
                </a:solidFill>
              </a:rPr>
              <a:t>A </a:t>
            </a:r>
            <a:br>
              <a:rPr lang="en-US" sz="8000" dirty="0">
                <a:solidFill>
                  <a:schemeClr val="tx1"/>
                </a:solidFill>
              </a:rPr>
            </a:br>
            <a:r>
              <a:rPr lang="en-US" sz="8000" dirty="0">
                <a:latin typeface="Swis721 Blk BT" pitchFamily="34" charset="0"/>
              </a:rPr>
              <a:t>COUNSELOR</a:t>
            </a:r>
            <a:endParaRPr lang="en-US" sz="8000" dirty="0">
              <a:solidFill>
                <a:schemeClr val="tx1"/>
              </a:solidFill>
            </a:endParaRPr>
          </a:p>
        </p:txBody>
      </p:sp>
      <p:grpSp>
        <p:nvGrpSpPr>
          <p:cNvPr id="6" name="Group 49"/>
          <p:cNvGrpSpPr>
            <a:grpSpLocks/>
          </p:cNvGrpSpPr>
          <p:nvPr/>
        </p:nvGrpSpPr>
        <p:grpSpPr bwMode="auto">
          <a:xfrm>
            <a:off x="8859376" y="1600200"/>
            <a:ext cx="1255713" cy="3392487"/>
            <a:chOff x="3294141" y="2241570"/>
            <a:chExt cx="1254834" cy="3392724"/>
          </a:xfrm>
          <a:solidFill>
            <a:schemeClr val="tx2"/>
          </a:solidFill>
        </p:grpSpPr>
        <p:grpSp>
          <p:nvGrpSpPr>
            <p:cNvPr id="7" name="Group 40"/>
            <p:cNvGrpSpPr/>
            <p:nvPr/>
          </p:nvGrpSpPr>
          <p:grpSpPr>
            <a:xfrm>
              <a:off x="3346513" y="2241570"/>
              <a:ext cx="1202462" cy="3392724"/>
              <a:chOff x="3346513" y="2241570"/>
              <a:chExt cx="1202462" cy="3392724"/>
            </a:xfrm>
            <a:grpFill/>
          </p:grpSpPr>
          <p:sp>
            <p:nvSpPr>
              <p:cNvPr id="15" name="Oval 14"/>
              <p:cNvSpPr/>
              <p:nvPr/>
            </p:nvSpPr>
            <p:spPr>
              <a:xfrm>
                <a:off x="3669776" y="2241570"/>
                <a:ext cx="590276" cy="631213"/>
              </a:xfrm>
              <a:prstGeom prst="ellipse">
                <a:avLst/>
              </a:prstGeom>
              <a:grp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sz="1800" dirty="0"/>
              </a:p>
            </p:txBody>
          </p:sp>
          <p:sp>
            <p:nvSpPr>
              <p:cNvPr id="16" name="Rounded Rectangle 15"/>
              <p:cNvSpPr/>
              <p:nvPr/>
            </p:nvSpPr>
            <p:spPr>
              <a:xfrm>
                <a:off x="3557195" y="2920421"/>
                <a:ext cx="816576" cy="1413642"/>
              </a:xfrm>
              <a:prstGeom prst="roundRect">
                <a:avLst>
                  <a:gd name="adj" fmla="val 29794"/>
                </a:avLst>
              </a:prstGeom>
              <a:grp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sz="1800" dirty="0"/>
              </a:p>
            </p:txBody>
          </p:sp>
          <p:sp>
            <p:nvSpPr>
              <p:cNvPr id="17" name="Rounded Rectangle 16"/>
              <p:cNvSpPr/>
              <p:nvPr/>
            </p:nvSpPr>
            <p:spPr>
              <a:xfrm>
                <a:off x="3628656" y="4059437"/>
                <a:ext cx="298078" cy="1574857"/>
              </a:xfrm>
              <a:prstGeom prst="roundRect">
                <a:avLst>
                  <a:gd name="adj" fmla="val 50000"/>
                </a:avLst>
              </a:prstGeom>
              <a:grp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sz="1800" dirty="0"/>
              </a:p>
            </p:txBody>
          </p:sp>
          <p:sp>
            <p:nvSpPr>
              <p:cNvPr id="18" name="Rounded Rectangle 17"/>
              <p:cNvSpPr/>
              <p:nvPr/>
            </p:nvSpPr>
            <p:spPr>
              <a:xfrm>
                <a:off x="4026568" y="4059437"/>
                <a:ext cx="298078" cy="1574857"/>
              </a:xfrm>
              <a:prstGeom prst="roundRect">
                <a:avLst>
                  <a:gd name="adj" fmla="val 50000"/>
                </a:avLst>
              </a:prstGeom>
              <a:grp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sz="1800" dirty="0"/>
              </a:p>
            </p:txBody>
          </p:sp>
          <p:sp>
            <p:nvSpPr>
              <p:cNvPr id="19" name="Rounded Rectangle 18"/>
              <p:cNvSpPr/>
              <p:nvPr/>
            </p:nvSpPr>
            <p:spPr>
              <a:xfrm rot="10800000">
                <a:off x="3346513" y="2934069"/>
                <a:ext cx="284883" cy="1248358"/>
              </a:xfrm>
              <a:prstGeom prst="roundRect">
                <a:avLst>
                  <a:gd name="adj" fmla="val 50000"/>
                </a:avLst>
              </a:prstGeom>
              <a:grp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sz="1800" dirty="0"/>
              </a:p>
            </p:txBody>
          </p:sp>
          <p:sp>
            <p:nvSpPr>
              <p:cNvPr id="20" name="Rounded Rectangle 19"/>
              <p:cNvSpPr/>
              <p:nvPr/>
            </p:nvSpPr>
            <p:spPr>
              <a:xfrm rot="10800000">
                <a:off x="4264092" y="2934069"/>
                <a:ext cx="284883" cy="1248358"/>
              </a:xfrm>
              <a:prstGeom prst="roundRect">
                <a:avLst>
                  <a:gd name="adj" fmla="val 50000"/>
                </a:avLst>
              </a:prstGeom>
              <a:grp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sz="1800" dirty="0"/>
              </a:p>
            </p:txBody>
          </p:sp>
        </p:grpSp>
        <p:grpSp>
          <p:nvGrpSpPr>
            <p:cNvPr id="8" name="Group 41"/>
            <p:cNvGrpSpPr/>
            <p:nvPr/>
          </p:nvGrpSpPr>
          <p:grpSpPr>
            <a:xfrm>
              <a:off x="3294141" y="2241570"/>
              <a:ext cx="1202462" cy="3392724"/>
              <a:chOff x="3346513" y="2241570"/>
              <a:chExt cx="1202462" cy="3392724"/>
            </a:xfrm>
            <a:grpFill/>
          </p:grpSpPr>
          <p:sp>
            <p:nvSpPr>
              <p:cNvPr id="9" name="Oval 8"/>
              <p:cNvSpPr/>
              <p:nvPr/>
            </p:nvSpPr>
            <p:spPr>
              <a:xfrm>
                <a:off x="3669776" y="2241570"/>
                <a:ext cx="590276" cy="631213"/>
              </a:xfrm>
              <a:prstGeom prst="ellipse">
                <a:avLst/>
              </a:prstGeom>
              <a:grp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sz="1800" dirty="0"/>
              </a:p>
            </p:txBody>
          </p:sp>
          <p:sp>
            <p:nvSpPr>
              <p:cNvPr id="10" name="Rounded Rectangle 9"/>
              <p:cNvSpPr/>
              <p:nvPr/>
            </p:nvSpPr>
            <p:spPr>
              <a:xfrm>
                <a:off x="3557195" y="2920421"/>
                <a:ext cx="816576" cy="1413642"/>
              </a:xfrm>
              <a:prstGeom prst="roundRect">
                <a:avLst>
                  <a:gd name="adj" fmla="val 29794"/>
                </a:avLst>
              </a:prstGeom>
              <a:grp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sz="1800" dirty="0"/>
              </a:p>
            </p:txBody>
          </p:sp>
          <p:sp>
            <p:nvSpPr>
              <p:cNvPr id="11" name="Rounded Rectangle 10"/>
              <p:cNvSpPr/>
              <p:nvPr/>
            </p:nvSpPr>
            <p:spPr>
              <a:xfrm>
                <a:off x="3628656" y="4059437"/>
                <a:ext cx="298078" cy="1574857"/>
              </a:xfrm>
              <a:prstGeom prst="roundRect">
                <a:avLst>
                  <a:gd name="adj" fmla="val 50000"/>
                </a:avLst>
              </a:prstGeom>
              <a:grp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sz="1800" dirty="0"/>
              </a:p>
            </p:txBody>
          </p:sp>
          <p:sp>
            <p:nvSpPr>
              <p:cNvPr id="12" name="Rounded Rectangle 11"/>
              <p:cNvSpPr/>
              <p:nvPr/>
            </p:nvSpPr>
            <p:spPr>
              <a:xfrm>
                <a:off x="4026568" y="4059437"/>
                <a:ext cx="298078" cy="1574857"/>
              </a:xfrm>
              <a:prstGeom prst="roundRect">
                <a:avLst>
                  <a:gd name="adj" fmla="val 50000"/>
                </a:avLst>
              </a:prstGeom>
              <a:grp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sz="1800" dirty="0"/>
              </a:p>
            </p:txBody>
          </p:sp>
          <p:sp>
            <p:nvSpPr>
              <p:cNvPr id="13" name="Rounded Rectangle 12"/>
              <p:cNvSpPr/>
              <p:nvPr/>
            </p:nvSpPr>
            <p:spPr>
              <a:xfrm rot="10800000">
                <a:off x="3346513" y="2934069"/>
                <a:ext cx="284883" cy="1248358"/>
              </a:xfrm>
              <a:prstGeom prst="roundRect">
                <a:avLst>
                  <a:gd name="adj" fmla="val 50000"/>
                </a:avLst>
              </a:prstGeom>
              <a:grp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sz="1800" dirty="0"/>
              </a:p>
            </p:txBody>
          </p:sp>
          <p:sp>
            <p:nvSpPr>
              <p:cNvPr id="14" name="Rounded Rectangle 13"/>
              <p:cNvSpPr/>
              <p:nvPr/>
            </p:nvSpPr>
            <p:spPr>
              <a:xfrm rot="10800000">
                <a:off x="4264092" y="2934069"/>
                <a:ext cx="284883" cy="1248358"/>
              </a:xfrm>
              <a:prstGeom prst="roundRect">
                <a:avLst>
                  <a:gd name="adj" fmla="val 50000"/>
                </a:avLst>
              </a:prstGeom>
              <a:grp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sz="1800" dirty="0"/>
              </a:p>
            </p:txBody>
          </p:sp>
        </p:grpSp>
      </p:grpSp>
      <p:sp>
        <p:nvSpPr>
          <p:cNvPr id="22" name="Rectangle 21"/>
          <p:cNvSpPr/>
          <p:nvPr/>
        </p:nvSpPr>
        <p:spPr>
          <a:xfrm>
            <a:off x="9054018" y="2131956"/>
            <a:ext cx="1331407" cy="1569660"/>
          </a:xfrm>
          <a:prstGeom prst="rect">
            <a:avLst/>
          </a:prstGeom>
        </p:spPr>
        <p:txBody>
          <a:bodyPr wrap="square">
            <a:spAutoFit/>
          </a:bodyPr>
          <a:lstStyle/>
          <a:p>
            <a:r>
              <a:rPr lang="en-US" sz="9600" dirty="0"/>
              <a:t>?</a:t>
            </a:r>
          </a:p>
        </p:txBody>
      </p:sp>
      <p:pic>
        <p:nvPicPr>
          <p:cNvPr id="21" name="Picture 2" descr="D:\Data\Downloads\banner 1.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51621" t="39481"/>
          <a:stretch/>
        </p:blipFill>
        <p:spPr bwMode="auto">
          <a:xfrm>
            <a:off x="9061130" y="5030606"/>
            <a:ext cx="1910856" cy="179275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p14:dur="250">
        <p:wipe dir="d"/>
      </p:transition>
    </mc:Choice>
    <mc:Fallback xmlns="">
      <p:transition>
        <p:wipe dir="d"/>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a:spLocks noGrp="1"/>
          </p:cNvSpPr>
          <p:nvPr>
            <p:ph idx="1"/>
          </p:nvPr>
        </p:nvSpPr>
        <p:spPr>
          <a:xfrm>
            <a:off x="784225" y="3848645"/>
            <a:ext cx="9181042" cy="2286000"/>
          </a:xfrm>
        </p:spPr>
        <p:txBody>
          <a:bodyPr>
            <a:normAutofit/>
          </a:bodyPr>
          <a:lstStyle/>
          <a:p>
            <a:pPr marL="45720" indent="0" algn="ctr">
              <a:buNone/>
            </a:pPr>
            <a:r>
              <a:rPr lang="en-US" sz="3600" dirty="0">
                <a:solidFill>
                  <a:schemeClr val="accent1"/>
                </a:solidFill>
              </a:rPr>
              <a:t>An advisor who has an extensive </a:t>
            </a:r>
            <a:r>
              <a:rPr lang="en-US" sz="4800" b="1" dirty="0">
                <a:solidFill>
                  <a:schemeClr val="tx2"/>
                </a:solidFill>
              </a:rPr>
              <a:t>experience</a:t>
            </a:r>
            <a:r>
              <a:rPr lang="en-US" sz="4800" dirty="0"/>
              <a:t> </a:t>
            </a:r>
            <a:r>
              <a:rPr lang="en-US" sz="3600" dirty="0">
                <a:solidFill>
                  <a:schemeClr val="accent1"/>
                </a:solidFill>
              </a:rPr>
              <a:t>in handling business</a:t>
            </a:r>
            <a:endParaRPr lang="en-US" sz="3600" b="1" dirty="0">
              <a:solidFill>
                <a:schemeClr val="accent1"/>
              </a:solidFill>
              <a:latin typeface="Times New Roman" pitchFamily="18" charset="0"/>
              <a:cs typeface="Times New Roman" pitchFamily="18" charset="0"/>
            </a:endParaRPr>
          </a:p>
        </p:txBody>
      </p:sp>
      <p:sp>
        <p:nvSpPr>
          <p:cNvPr id="6" name="Rectangle 5"/>
          <p:cNvSpPr/>
          <p:nvPr/>
        </p:nvSpPr>
        <p:spPr>
          <a:xfrm>
            <a:off x="1165225" y="457200"/>
            <a:ext cx="2922737" cy="2646878"/>
          </a:xfrm>
          <a:prstGeom prst="rect">
            <a:avLst/>
          </a:prstGeom>
        </p:spPr>
        <p:txBody>
          <a:bodyPr wrap="square">
            <a:spAutoFit/>
          </a:bodyPr>
          <a:lstStyle/>
          <a:p>
            <a:pPr marL="45720" indent="0" algn="ctr">
              <a:buNone/>
            </a:pPr>
            <a:r>
              <a:rPr lang="en-US" sz="16600" dirty="0">
                <a:solidFill>
                  <a:schemeClr val="accent1"/>
                </a:solidFill>
                <a:latin typeface="Arial Black" pitchFamily="34" charset="0"/>
                <a:cs typeface="Aharoni" pitchFamily="2" charset="-79"/>
              </a:rPr>
              <a:t>1</a:t>
            </a:r>
            <a:endParaRPr lang="en-US" sz="16600" b="1" dirty="0">
              <a:solidFill>
                <a:schemeClr val="accent1"/>
              </a:solidFill>
              <a:latin typeface="Arial Black" pitchFamily="34" charset="0"/>
              <a:cs typeface="Aharoni" pitchFamily="2" charset="-79"/>
            </a:endParaRPr>
          </a:p>
        </p:txBody>
      </p:sp>
      <p:pic>
        <p:nvPicPr>
          <p:cNvPr id="2051" name="Picture 3" descr="D:\Data\Desktop\who-we-ar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7490" y="8709"/>
            <a:ext cx="4467225" cy="38290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D:\Data\Downloads\banner 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51621" t="39481"/>
          <a:stretch/>
        </p:blipFill>
        <p:spPr bwMode="auto">
          <a:xfrm>
            <a:off x="9222070" y="5181600"/>
            <a:ext cx="1749915" cy="16417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229059"/>
      </p:ext>
    </p:extLst>
  </p:cSld>
  <p:clrMapOvr>
    <a:masterClrMapping/>
  </p:clrMapOvr>
  <mc:AlternateContent xmlns:mc="http://schemas.openxmlformats.org/markup-compatibility/2006" xmlns:p14="http://schemas.microsoft.com/office/powerpoint/2010/main">
    <mc:Choice Requires="p14">
      <p:transition p14:dur="250">
        <p:wipe dir="d"/>
      </p:transition>
    </mc:Choice>
    <mc:Fallback xmlns="">
      <p:transition>
        <p:wipe dir="d"/>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9712" y="-228600"/>
            <a:ext cx="2922737" cy="2646878"/>
          </a:xfrm>
          <a:prstGeom prst="rect">
            <a:avLst/>
          </a:prstGeom>
        </p:spPr>
        <p:txBody>
          <a:bodyPr wrap="square">
            <a:spAutoFit/>
          </a:bodyPr>
          <a:lstStyle/>
          <a:p>
            <a:pPr marL="45720" indent="0" algn="ctr">
              <a:buNone/>
            </a:pPr>
            <a:r>
              <a:rPr lang="en-US" sz="16600" dirty="0">
                <a:solidFill>
                  <a:schemeClr val="accent1"/>
                </a:solidFill>
                <a:latin typeface="Arial Black" pitchFamily="34" charset="0"/>
                <a:cs typeface="Aharoni" pitchFamily="2" charset="-79"/>
              </a:rPr>
              <a:t>2</a:t>
            </a:r>
            <a:endParaRPr lang="en-US" sz="16600" b="1" dirty="0">
              <a:solidFill>
                <a:schemeClr val="accent1"/>
              </a:solidFill>
              <a:latin typeface="Arial Black" pitchFamily="34" charset="0"/>
              <a:cs typeface="Aharoni" pitchFamily="2" charset="-79"/>
            </a:endParaRPr>
          </a:p>
        </p:txBody>
      </p:sp>
      <p:graphicFrame>
        <p:nvGraphicFramePr>
          <p:cNvPr id="10" name="Diagram 9"/>
          <p:cNvGraphicFramePr/>
          <p:nvPr>
            <p:extLst>
              <p:ext uri="{D42A27DB-BD31-4B8C-83A1-F6EECF244321}">
                <p14:modId xmlns:p14="http://schemas.microsoft.com/office/powerpoint/2010/main" val="3765466719"/>
              </p:ext>
            </p:extLst>
          </p:nvPr>
        </p:nvGraphicFramePr>
        <p:xfrm>
          <a:off x="2385890" y="228600"/>
          <a:ext cx="8305800" cy="624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1" name="Picture 10"/>
          <p:cNvPicPr>
            <a:picLocks noChangeAspect="1"/>
          </p:cNvPicPr>
          <p:nvPr/>
        </p:nvPicPr>
        <p:blipFill>
          <a:blip r:embed="rId7">
            <a:extLst>
              <a:ext uri="{BEBA8EAE-BF5A-486C-A8C5-ECC9F3942E4B}">
                <a14:imgProps xmlns:a14="http://schemas.microsoft.com/office/drawing/2010/main">
                  <a14:imgLayer r:embed="rId8">
                    <a14:imgEffect>
                      <a14:backgroundRemoval t="5202" b="89884" l="9978" r="89805"/>
                    </a14:imgEffect>
                  </a14:imgLayer>
                </a14:imgProps>
              </a:ext>
              <a:ext uri="{28A0092B-C50C-407E-A947-70E740481C1C}">
                <a14:useLocalDpi xmlns:a14="http://schemas.microsoft.com/office/drawing/2010/main" val="0"/>
              </a:ext>
            </a:extLst>
          </a:blip>
          <a:stretch>
            <a:fillRect/>
          </a:stretch>
        </p:blipFill>
        <p:spPr>
          <a:xfrm>
            <a:off x="-6078" y="4495800"/>
            <a:ext cx="3489737" cy="2617349"/>
          </a:xfrm>
          <a:prstGeom prst="rect">
            <a:avLst/>
          </a:prstGeom>
        </p:spPr>
      </p:pic>
      <p:pic>
        <p:nvPicPr>
          <p:cNvPr id="5" name="Picture 2" descr="D:\Data\Downloads\banner 1.jpg"/>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l="51621" t="39481"/>
          <a:stretch/>
        </p:blipFill>
        <p:spPr bwMode="auto">
          <a:xfrm>
            <a:off x="9061130" y="5030606"/>
            <a:ext cx="1910856" cy="17927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1560525"/>
      </p:ext>
    </p:extLst>
  </p:cSld>
  <p:clrMapOvr>
    <a:masterClrMapping/>
  </p:clrMapOvr>
  <mc:AlternateContent xmlns:mc="http://schemas.openxmlformats.org/markup-compatibility/2006" xmlns:p14="http://schemas.microsoft.com/office/powerpoint/2010/main">
    <mc:Choice Requires="p14">
      <p:transition p14:dur="250">
        <p:wipe dir="d"/>
      </p:transition>
    </mc:Choice>
    <mc:Fallback xmlns="">
      <p:transition>
        <p:wipe dir="d"/>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1000"/>
                                        <p:tgtEl>
                                          <p:spTgt spid="10"/>
                                        </p:tgtEl>
                                      </p:cBhvr>
                                    </p:animEffect>
                                    <p:anim calcmode="lin" valueType="num">
                                      <p:cBhvr>
                                        <p:cTn id="14" dur="1000" fill="hold"/>
                                        <p:tgtEl>
                                          <p:spTgt spid="10"/>
                                        </p:tgtEl>
                                        <p:attrNameLst>
                                          <p:attrName>ppt_x</p:attrName>
                                        </p:attrNameLst>
                                      </p:cBhvr>
                                      <p:tavLst>
                                        <p:tav tm="0">
                                          <p:val>
                                            <p:strVal val="#ppt_x"/>
                                          </p:val>
                                        </p:tav>
                                        <p:tav tm="100000">
                                          <p:val>
                                            <p:strVal val="#ppt_x"/>
                                          </p:val>
                                        </p:tav>
                                      </p:tavLst>
                                    </p:anim>
                                    <p:anim calcmode="lin" valueType="num">
                                      <p:cBhvr>
                                        <p:cTn id="1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Graphic spid="10"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p:cNvSpPr txBox="1">
            <a:spLocks/>
          </p:cNvSpPr>
          <p:nvPr/>
        </p:nvSpPr>
        <p:spPr>
          <a:xfrm>
            <a:off x="250825" y="3429000"/>
            <a:ext cx="10515600" cy="2819400"/>
          </a:xfrm>
          <a:prstGeom prst="rect">
            <a:avLst/>
          </a:prstGeom>
        </p:spPr>
        <p:txBody>
          <a:bodyPr vert="horz" lIns="91440" tIns="45720" rIns="91440" bIns="45720" rtlCol="0">
            <a:normAutofit fontScale="77500" lnSpcReduction="20000"/>
          </a:bodyPr>
          <a:lst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a:lstStyle>
          <a:p>
            <a:pPr marL="45720" indent="0" algn="ctr">
              <a:lnSpc>
                <a:spcPct val="170000"/>
              </a:lnSpc>
              <a:buFont typeface="Wingdings" charset="2"/>
              <a:buNone/>
            </a:pPr>
            <a:r>
              <a:rPr lang="en-US" sz="3600" dirty="0">
                <a:solidFill>
                  <a:schemeClr val="accent1"/>
                </a:solidFill>
              </a:rPr>
              <a:t>Guide mumineen as per </a:t>
            </a:r>
            <a:r>
              <a:rPr lang="en-US" sz="4000" b="1" dirty="0" err="1">
                <a:solidFill>
                  <a:schemeClr val="tx2"/>
                </a:solidFill>
                <a:latin typeface="Arial Black" pitchFamily="34" charset="0"/>
              </a:rPr>
              <a:t>Hidaayat</a:t>
            </a:r>
            <a:r>
              <a:rPr lang="en-US" sz="4000" b="1" dirty="0">
                <a:solidFill>
                  <a:schemeClr val="tx2"/>
                </a:solidFill>
                <a:latin typeface="Arial Black" pitchFamily="34" charset="0"/>
              </a:rPr>
              <a:t> of </a:t>
            </a:r>
            <a:r>
              <a:rPr lang="en-US" sz="4000" b="1" dirty="0" err="1">
                <a:solidFill>
                  <a:schemeClr val="tx2"/>
                </a:solidFill>
                <a:latin typeface="Arial Black" pitchFamily="34" charset="0"/>
              </a:rPr>
              <a:t>Aqa</a:t>
            </a:r>
            <a:r>
              <a:rPr lang="en-US" sz="4000" b="1" dirty="0">
                <a:solidFill>
                  <a:schemeClr val="tx2"/>
                </a:solidFill>
                <a:latin typeface="Arial Black" pitchFamily="34" charset="0"/>
              </a:rPr>
              <a:t> </a:t>
            </a:r>
            <a:r>
              <a:rPr lang="en-US" sz="4000" b="1" dirty="0" err="1">
                <a:solidFill>
                  <a:schemeClr val="tx2"/>
                </a:solidFill>
                <a:latin typeface="Arial Black" pitchFamily="34" charset="0"/>
              </a:rPr>
              <a:t>Maula</a:t>
            </a:r>
            <a:r>
              <a:rPr lang="en-US" sz="4000" b="1" dirty="0">
                <a:solidFill>
                  <a:schemeClr val="tx2"/>
                </a:solidFill>
                <a:latin typeface="Arial Black" pitchFamily="34" charset="0"/>
              </a:rPr>
              <a:t> TUS</a:t>
            </a:r>
            <a:r>
              <a:rPr lang="en-US" sz="4000" dirty="0">
                <a:latin typeface="Arial Black" pitchFamily="34" charset="0"/>
              </a:rPr>
              <a:t> </a:t>
            </a:r>
            <a:r>
              <a:rPr lang="en-US" sz="3600" dirty="0"/>
              <a:t>&amp;</a:t>
            </a:r>
          </a:p>
          <a:p>
            <a:pPr marL="45720" indent="0" algn="ctr">
              <a:lnSpc>
                <a:spcPct val="170000"/>
              </a:lnSpc>
              <a:buFont typeface="Wingdings" charset="2"/>
              <a:buNone/>
            </a:pPr>
            <a:r>
              <a:rPr lang="en-US" sz="3600" dirty="0">
                <a:solidFill>
                  <a:schemeClr val="accent1"/>
                </a:solidFill>
              </a:rPr>
              <a:t>Dedicated to perform khidmat to achieve </a:t>
            </a:r>
            <a:r>
              <a:rPr lang="en-US" sz="4000" b="1" dirty="0" err="1">
                <a:solidFill>
                  <a:schemeClr val="tx2"/>
                </a:solidFill>
                <a:latin typeface="Arial Black" pitchFamily="34" charset="0"/>
              </a:rPr>
              <a:t>Khushi</a:t>
            </a:r>
            <a:r>
              <a:rPr lang="en-US" sz="4000" b="1" dirty="0">
                <a:solidFill>
                  <a:schemeClr val="tx2"/>
                </a:solidFill>
                <a:latin typeface="Arial Black" pitchFamily="34" charset="0"/>
              </a:rPr>
              <a:t> Mubarak of </a:t>
            </a:r>
            <a:r>
              <a:rPr lang="en-US" sz="4000" b="1" dirty="0" err="1">
                <a:solidFill>
                  <a:schemeClr val="tx2"/>
                </a:solidFill>
                <a:latin typeface="Arial Black" pitchFamily="34" charset="0"/>
              </a:rPr>
              <a:t>Aqa</a:t>
            </a:r>
            <a:r>
              <a:rPr lang="en-US" sz="4000" b="1" dirty="0">
                <a:solidFill>
                  <a:schemeClr val="tx2"/>
                </a:solidFill>
                <a:latin typeface="Arial Black" pitchFamily="34" charset="0"/>
              </a:rPr>
              <a:t> </a:t>
            </a:r>
            <a:r>
              <a:rPr lang="en-US" sz="4000" b="1" dirty="0" err="1">
                <a:solidFill>
                  <a:schemeClr val="tx2"/>
                </a:solidFill>
                <a:latin typeface="Arial Black" pitchFamily="34" charset="0"/>
              </a:rPr>
              <a:t>Maula</a:t>
            </a:r>
            <a:r>
              <a:rPr lang="en-US" sz="4000" b="1" dirty="0">
                <a:solidFill>
                  <a:schemeClr val="tx2"/>
                </a:solidFill>
                <a:latin typeface="Arial Black" pitchFamily="34" charset="0"/>
              </a:rPr>
              <a:t> TUS</a:t>
            </a:r>
            <a:endParaRPr lang="en-US" sz="4000" b="1" dirty="0">
              <a:solidFill>
                <a:schemeClr val="tx2"/>
              </a:solidFill>
              <a:latin typeface="Arial Black" pitchFamily="34" charset="0"/>
              <a:cs typeface="Times New Roman" pitchFamily="18" charset="0"/>
            </a:endParaRPr>
          </a:p>
        </p:txBody>
      </p:sp>
      <p:sp>
        <p:nvSpPr>
          <p:cNvPr id="9" name="Rectangle 8"/>
          <p:cNvSpPr/>
          <p:nvPr/>
        </p:nvSpPr>
        <p:spPr>
          <a:xfrm>
            <a:off x="1165225" y="457200"/>
            <a:ext cx="2922737" cy="2646878"/>
          </a:xfrm>
          <a:prstGeom prst="rect">
            <a:avLst/>
          </a:prstGeom>
        </p:spPr>
        <p:txBody>
          <a:bodyPr wrap="square">
            <a:spAutoFit/>
          </a:bodyPr>
          <a:lstStyle/>
          <a:p>
            <a:pPr marL="45720" indent="0" algn="ctr">
              <a:buNone/>
            </a:pPr>
            <a:r>
              <a:rPr lang="en-US" sz="16600" dirty="0">
                <a:solidFill>
                  <a:schemeClr val="accent1"/>
                </a:solidFill>
                <a:latin typeface="Arial Black" pitchFamily="34" charset="0"/>
                <a:cs typeface="Aharoni" pitchFamily="2" charset="-79"/>
              </a:rPr>
              <a:t>3</a:t>
            </a:r>
            <a:endParaRPr lang="en-US" sz="16600" b="1" dirty="0">
              <a:solidFill>
                <a:schemeClr val="accent1"/>
              </a:solidFill>
              <a:latin typeface="Arial Black" pitchFamily="34" charset="0"/>
              <a:cs typeface="Aharoni" pitchFamily="2" charset="-79"/>
            </a:endParaRPr>
          </a:p>
        </p:txBody>
      </p:sp>
      <p:pic>
        <p:nvPicPr>
          <p:cNvPr id="10" name="Picture 9"/>
          <p:cNvPicPr>
            <a:picLocks noChangeAspect="1"/>
          </p:cNvPicPr>
          <p:nvPr/>
        </p:nvPicPr>
        <p:blipFill>
          <a:blip r:embed="rId2">
            <a:extLst>
              <a:ext uri="{BEBA8EAE-BF5A-486C-A8C5-ECC9F3942E4B}">
                <a14:imgProps xmlns:a14="http://schemas.microsoft.com/office/drawing/2010/main">
                  <a14:imgLayer r:embed="rId3">
                    <a14:imgEffect>
                      <a14:backgroundRemoval t="0" b="100000" l="889" r="100000"/>
                    </a14:imgEffect>
                  </a14:imgLayer>
                </a14:imgProps>
              </a:ext>
              <a:ext uri="{28A0092B-C50C-407E-A947-70E740481C1C}">
                <a14:useLocalDpi xmlns:a14="http://schemas.microsoft.com/office/drawing/2010/main" val="0"/>
              </a:ext>
            </a:extLst>
          </a:blip>
          <a:stretch>
            <a:fillRect/>
          </a:stretch>
        </p:blipFill>
        <p:spPr>
          <a:xfrm>
            <a:off x="6804025" y="381000"/>
            <a:ext cx="2438400" cy="2438400"/>
          </a:xfrm>
          <a:prstGeom prst="rect">
            <a:avLst/>
          </a:prstGeom>
        </p:spPr>
      </p:pic>
      <p:pic>
        <p:nvPicPr>
          <p:cNvPr id="5" name="Picture 2" descr="D:\Data\Downloads\banner 1.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51621" t="39481"/>
          <a:stretch/>
        </p:blipFill>
        <p:spPr bwMode="auto">
          <a:xfrm>
            <a:off x="9061130" y="5030606"/>
            <a:ext cx="1910856" cy="17927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5104203"/>
      </p:ext>
    </p:extLst>
  </p:cSld>
  <p:clrMapOvr>
    <a:masterClrMapping/>
  </p:clrMapOvr>
  <mc:AlternateContent xmlns:mc="http://schemas.openxmlformats.org/markup-compatibility/2006" xmlns:p14="http://schemas.microsoft.com/office/powerpoint/2010/main">
    <mc:Choice Requires="p14">
      <p:transition p14:dur="250">
        <p:wipe dir="d"/>
      </p:transition>
    </mc:Choice>
    <mc:Fallback xmlns="">
      <p:transition>
        <p:wipe dir="d"/>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9C354-3A87-6428-C11A-4DE9C686C03A}"/>
              </a:ext>
            </a:extLst>
          </p:cNvPr>
          <p:cNvSpPr>
            <a:spLocks noGrp="1"/>
          </p:cNvSpPr>
          <p:nvPr>
            <p:ph type="title"/>
          </p:nvPr>
        </p:nvSpPr>
        <p:spPr>
          <a:xfrm>
            <a:off x="258699" y="609600"/>
            <a:ext cx="8813800" cy="1154097"/>
          </a:xfrm>
        </p:spPr>
        <p:txBody>
          <a:bodyPr>
            <a:normAutofit fontScale="90000"/>
          </a:bodyPr>
          <a:lstStyle/>
          <a:p>
            <a:r>
              <a:rPr lang="en-GB" dirty="0"/>
              <a:t>COUNSELORS REQUIRED AT MAUZE / ZBC LEVEL</a:t>
            </a:r>
            <a:endParaRPr lang="en-IN" dirty="0"/>
          </a:p>
        </p:txBody>
      </p:sp>
      <p:sp>
        <p:nvSpPr>
          <p:cNvPr id="3" name="Content Placeholder 2">
            <a:extLst>
              <a:ext uri="{FF2B5EF4-FFF2-40B4-BE49-F238E27FC236}">
                <a16:creationId xmlns:a16="http://schemas.microsoft.com/office/drawing/2014/main" id="{BB22E19C-27D5-7D28-765E-64FF1BF48AF3}"/>
              </a:ext>
            </a:extLst>
          </p:cNvPr>
          <p:cNvSpPr>
            <a:spLocks noGrp="1"/>
          </p:cNvSpPr>
          <p:nvPr>
            <p:ph idx="1"/>
          </p:nvPr>
        </p:nvSpPr>
        <p:spPr>
          <a:xfrm>
            <a:off x="230378" y="2057400"/>
            <a:ext cx="10237343" cy="3539527"/>
          </a:xfrm>
        </p:spPr>
        <p:txBody>
          <a:bodyPr>
            <a:normAutofit fontScale="85000" lnSpcReduction="20000"/>
          </a:bodyPr>
          <a:lstStyle/>
          <a:p>
            <a:pPr>
              <a:lnSpc>
                <a:spcPct val="200000"/>
              </a:lnSpc>
            </a:pPr>
            <a:r>
              <a:rPr lang="en-GB" dirty="0">
                <a:solidFill>
                  <a:schemeClr val="bg1"/>
                </a:solidFill>
              </a:rPr>
              <a:t>Number of </a:t>
            </a:r>
            <a:r>
              <a:rPr lang="en-GB" dirty="0" err="1">
                <a:solidFill>
                  <a:schemeClr val="bg1"/>
                </a:solidFill>
              </a:rPr>
              <a:t>counselor</a:t>
            </a:r>
            <a:r>
              <a:rPr lang="en-GB" dirty="0">
                <a:solidFill>
                  <a:schemeClr val="bg1"/>
                </a:solidFill>
              </a:rPr>
              <a:t> required from each </a:t>
            </a:r>
            <a:r>
              <a:rPr lang="en-GB" dirty="0" err="1">
                <a:solidFill>
                  <a:schemeClr val="bg1"/>
                </a:solidFill>
              </a:rPr>
              <a:t>mauze</a:t>
            </a:r>
            <a:r>
              <a:rPr lang="en-GB" dirty="0">
                <a:solidFill>
                  <a:schemeClr val="bg1"/>
                </a:solidFill>
              </a:rPr>
              <a:t> is 1-200 houses.</a:t>
            </a:r>
          </a:p>
          <a:p>
            <a:pPr>
              <a:lnSpc>
                <a:spcPct val="200000"/>
              </a:lnSpc>
            </a:pPr>
            <a:r>
              <a:rPr lang="en-GB" dirty="0">
                <a:solidFill>
                  <a:schemeClr val="bg1"/>
                </a:solidFill>
              </a:rPr>
              <a:t>The </a:t>
            </a:r>
            <a:r>
              <a:rPr lang="en-GB" dirty="0" err="1">
                <a:solidFill>
                  <a:schemeClr val="bg1"/>
                </a:solidFill>
              </a:rPr>
              <a:t>counselor</a:t>
            </a:r>
            <a:r>
              <a:rPr lang="en-GB" dirty="0">
                <a:solidFill>
                  <a:schemeClr val="bg1"/>
                </a:solidFill>
              </a:rPr>
              <a:t> should be well aware of the market and political conditions, in regards to business scenario of respective </a:t>
            </a:r>
            <a:r>
              <a:rPr lang="en-GB" dirty="0" err="1">
                <a:solidFill>
                  <a:schemeClr val="bg1"/>
                </a:solidFill>
              </a:rPr>
              <a:t>mawaze</a:t>
            </a:r>
            <a:r>
              <a:rPr lang="en-GB" dirty="0">
                <a:solidFill>
                  <a:schemeClr val="bg1"/>
                </a:solidFill>
              </a:rPr>
              <a:t>.</a:t>
            </a:r>
          </a:p>
          <a:p>
            <a:pPr>
              <a:lnSpc>
                <a:spcPct val="200000"/>
              </a:lnSpc>
            </a:pPr>
            <a:r>
              <a:rPr lang="en-GB" dirty="0">
                <a:solidFill>
                  <a:schemeClr val="bg1"/>
                </a:solidFill>
              </a:rPr>
              <a:t>The age limit of a </a:t>
            </a:r>
            <a:r>
              <a:rPr lang="en-GB" dirty="0" err="1">
                <a:solidFill>
                  <a:schemeClr val="bg1"/>
                </a:solidFill>
              </a:rPr>
              <a:t>counselor</a:t>
            </a:r>
            <a:r>
              <a:rPr lang="en-GB" dirty="0">
                <a:solidFill>
                  <a:schemeClr val="bg1"/>
                </a:solidFill>
              </a:rPr>
              <a:t> is expected to be not less than 25 years.</a:t>
            </a:r>
          </a:p>
          <a:p>
            <a:pPr>
              <a:lnSpc>
                <a:spcPct val="200000"/>
              </a:lnSpc>
            </a:pPr>
            <a:r>
              <a:rPr lang="en-GB" dirty="0">
                <a:solidFill>
                  <a:schemeClr val="bg1"/>
                </a:solidFill>
              </a:rPr>
              <a:t>He/she should have basic knowledge about </a:t>
            </a:r>
            <a:r>
              <a:rPr lang="en-GB" dirty="0" err="1">
                <a:solidFill>
                  <a:schemeClr val="bg1"/>
                </a:solidFill>
              </a:rPr>
              <a:t>counseling</a:t>
            </a:r>
            <a:r>
              <a:rPr lang="en-GB" dirty="0">
                <a:solidFill>
                  <a:schemeClr val="bg1"/>
                </a:solidFill>
              </a:rPr>
              <a:t>, should be a good listener and be good in maintaining relationships.</a:t>
            </a:r>
          </a:p>
          <a:p>
            <a:pPr>
              <a:lnSpc>
                <a:spcPct val="200000"/>
              </a:lnSpc>
            </a:pPr>
            <a:r>
              <a:rPr lang="en-GB" dirty="0">
                <a:solidFill>
                  <a:schemeClr val="bg1"/>
                </a:solidFill>
              </a:rPr>
              <a:t>There should be </a:t>
            </a:r>
            <a:r>
              <a:rPr lang="en-GB" dirty="0" err="1">
                <a:solidFill>
                  <a:schemeClr val="bg1"/>
                </a:solidFill>
              </a:rPr>
              <a:t>atleast</a:t>
            </a:r>
            <a:r>
              <a:rPr lang="en-GB" dirty="0">
                <a:solidFill>
                  <a:schemeClr val="bg1"/>
                </a:solidFill>
              </a:rPr>
              <a:t> 2-3 female </a:t>
            </a:r>
            <a:r>
              <a:rPr lang="en-GB" dirty="0" err="1">
                <a:solidFill>
                  <a:schemeClr val="bg1"/>
                </a:solidFill>
              </a:rPr>
              <a:t>counselor</a:t>
            </a:r>
            <a:r>
              <a:rPr lang="en-GB" dirty="0">
                <a:solidFill>
                  <a:schemeClr val="bg1"/>
                </a:solidFill>
              </a:rPr>
              <a:t> for the entire zone</a:t>
            </a:r>
            <a:endParaRPr lang="en-IN" dirty="0">
              <a:solidFill>
                <a:schemeClr val="bg1"/>
              </a:solidFill>
            </a:endParaRPr>
          </a:p>
        </p:txBody>
      </p:sp>
    </p:spTree>
    <p:extLst>
      <p:ext uri="{BB962C8B-B14F-4D97-AF65-F5344CB8AC3E}">
        <p14:creationId xmlns:p14="http://schemas.microsoft.com/office/powerpoint/2010/main" val="1925426766"/>
      </p:ext>
    </p:extLst>
  </p:cSld>
  <p:clrMapOvr>
    <a:masterClrMapping/>
  </p:clrMapOvr>
  <mc:AlternateContent xmlns:mc="http://schemas.openxmlformats.org/markup-compatibility/2006" xmlns:p14="http://schemas.microsoft.com/office/powerpoint/2010/main">
    <mc:Choice Requires="p14">
      <p:transition p14:dur="250">
        <p:wipe dir="d"/>
      </p:transition>
    </mc:Choice>
    <mc:Fallback xmlns="">
      <p:transition>
        <p:wipe dir="d"/>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08025" y="152400"/>
            <a:ext cx="9144000" cy="762000"/>
          </a:xfrm>
          <a:prstGeom prst="rect">
            <a:avLst/>
          </a:prstGeom>
        </p:spPr>
        <p:txBody>
          <a:bodyPr vert="horz" lIns="91440" tIns="45720" rIns="91440" bIns="45720" rtlCol="0" anchor="b">
            <a:noAutofit/>
          </a:bodyPr>
          <a:lst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600" dirty="0">
                <a:solidFill>
                  <a:schemeClr val="accent1"/>
                </a:solidFill>
              </a:rPr>
              <a:t>Education &amp; Experience Required</a:t>
            </a:r>
            <a:endParaRPr lang="en-US" sz="3600" b="1" dirty="0">
              <a:solidFill>
                <a:schemeClr val="accent1"/>
              </a:solidFill>
              <a:latin typeface="Arial Black" pitchFamily="34" charset="0"/>
            </a:endParaRPr>
          </a:p>
        </p:txBody>
      </p:sp>
      <p:sp>
        <p:nvSpPr>
          <p:cNvPr id="2" name="Content Placeholder 2">
            <a:extLst>
              <a:ext uri="{FF2B5EF4-FFF2-40B4-BE49-F238E27FC236}">
                <a16:creationId xmlns:a16="http://schemas.microsoft.com/office/drawing/2014/main" id="{5CDE6AF0-2275-EEB4-FC3D-EABE4A6DFBA9}"/>
              </a:ext>
            </a:extLst>
          </p:cNvPr>
          <p:cNvSpPr>
            <a:spLocks noGrp="1"/>
          </p:cNvSpPr>
          <p:nvPr>
            <p:ph idx="1"/>
          </p:nvPr>
        </p:nvSpPr>
        <p:spPr>
          <a:xfrm>
            <a:off x="327025" y="941832"/>
            <a:ext cx="9910318" cy="5382768"/>
          </a:xfrm>
        </p:spPr>
        <p:txBody>
          <a:bodyPr>
            <a:normAutofit fontScale="62500" lnSpcReduction="20000"/>
          </a:bodyPr>
          <a:lstStyle/>
          <a:p>
            <a:pPr>
              <a:lnSpc>
                <a:spcPct val="200000"/>
              </a:lnSpc>
            </a:pPr>
            <a:r>
              <a:rPr lang="en-GB" dirty="0">
                <a:solidFill>
                  <a:schemeClr val="bg1"/>
                </a:solidFill>
              </a:rPr>
              <a:t>The </a:t>
            </a:r>
            <a:r>
              <a:rPr lang="en-GB" dirty="0" err="1">
                <a:solidFill>
                  <a:schemeClr val="bg1"/>
                </a:solidFill>
              </a:rPr>
              <a:t>counselor</a:t>
            </a:r>
            <a:r>
              <a:rPr lang="en-GB" dirty="0">
                <a:solidFill>
                  <a:schemeClr val="bg1"/>
                </a:solidFill>
              </a:rPr>
              <a:t> should be well experienced in handling all areas of business such as building business plans, developing strategies, in marketing, sales, in organisation structure, with finance having special emphasis on cash flow, inventory management, logistics management, effective production systems such as floor management, employee management and customers / supplier relationship management. </a:t>
            </a:r>
          </a:p>
          <a:p>
            <a:pPr>
              <a:lnSpc>
                <a:spcPct val="200000"/>
              </a:lnSpc>
            </a:pPr>
            <a:r>
              <a:rPr lang="en-GB" dirty="0">
                <a:solidFill>
                  <a:schemeClr val="bg1"/>
                </a:solidFill>
              </a:rPr>
              <a:t>He/she should be well informed about various business trends in the market at both macro and micro levels. </a:t>
            </a:r>
          </a:p>
          <a:p>
            <a:pPr>
              <a:lnSpc>
                <a:spcPct val="200000"/>
              </a:lnSpc>
            </a:pPr>
            <a:r>
              <a:rPr lang="en-GB" dirty="0">
                <a:solidFill>
                  <a:schemeClr val="bg1"/>
                </a:solidFill>
              </a:rPr>
              <a:t>He/she should have excellent analytical skills, problem solving skills and strong attention to detail </a:t>
            </a:r>
          </a:p>
          <a:p>
            <a:pPr>
              <a:lnSpc>
                <a:spcPct val="200000"/>
              </a:lnSpc>
            </a:pPr>
            <a:r>
              <a:rPr lang="en-GB" dirty="0">
                <a:solidFill>
                  <a:schemeClr val="bg1"/>
                </a:solidFill>
              </a:rPr>
              <a:t>He/she should be well educated and have knowledge of various business tools, exposure to I-T systems, internet/communication usage </a:t>
            </a:r>
          </a:p>
          <a:p>
            <a:pPr>
              <a:lnSpc>
                <a:spcPct val="200000"/>
              </a:lnSpc>
            </a:pPr>
            <a:r>
              <a:rPr lang="en-GB" dirty="0">
                <a:solidFill>
                  <a:schemeClr val="bg1"/>
                </a:solidFill>
              </a:rPr>
              <a:t>He/she should be highly compassionate, matured with good listening skills, have high level of empathy, be goal oriented, visionary with fairly good leadership skill, have good communication skills both in English and </a:t>
            </a:r>
            <a:r>
              <a:rPr lang="en-GB" dirty="0" err="1">
                <a:solidFill>
                  <a:schemeClr val="bg1"/>
                </a:solidFill>
              </a:rPr>
              <a:t>LisanulDaawat</a:t>
            </a:r>
            <a:r>
              <a:rPr lang="en-GB" dirty="0">
                <a:solidFill>
                  <a:schemeClr val="bg1"/>
                </a:solidFill>
              </a:rPr>
              <a:t> and must have a passion to mentor. </a:t>
            </a:r>
          </a:p>
          <a:p>
            <a:pPr>
              <a:lnSpc>
                <a:spcPct val="200000"/>
              </a:lnSpc>
            </a:pPr>
            <a:r>
              <a:rPr lang="en-GB" dirty="0">
                <a:solidFill>
                  <a:schemeClr val="bg1"/>
                </a:solidFill>
              </a:rPr>
              <a:t>He/she should have a sound understanding of relevant tax laws of the country, halal/haram in business as per law of </a:t>
            </a:r>
            <a:r>
              <a:rPr lang="en-GB" dirty="0" err="1">
                <a:solidFill>
                  <a:schemeClr val="bg1"/>
                </a:solidFill>
              </a:rPr>
              <a:t>Shariatgharraa</a:t>
            </a:r>
            <a:r>
              <a:rPr lang="en-GB" dirty="0">
                <a:solidFill>
                  <a:schemeClr val="bg1"/>
                </a:solidFill>
              </a:rPr>
              <a:t>’ and contextual understanding of bayans/instructions from </a:t>
            </a:r>
            <a:r>
              <a:rPr lang="en-GB" dirty="0" err="1">
                <a:solidFill>
                  <a:schemeClr val="bg1"/>
                </a:solidFill>
              </a:rPr>
              <a:t>AqaMaula</a:t>
            </a:r>
            <a:r>
              <a:rPr lang="en-GB" dirty="0">
                <a:solidFill>
                  <a:schemeClr val="bg1"/>
                </a:solidFill>
              </a:rPr>
              <a:t> (TUS) and related authorities. </a:t>
            </a:r>
          </a:p>
          <a:p>
            <a:pPr>
              <a:lnSpc>
                <a:spcPct val="200000"/>
              </a:lnSpc>
            </a:pPr>
            <a:r>
              <a:rPr lang="en-GB" dirty="0">
                <a:solidFill>
                  <a:schemeClr val="bg1"/>
                </a:solidFill>
              </a:rPr>
              <a:t>It is not essential, but having good ability to conduct training on the relevant business topics is highly desirable</a:t>
            </a:r>
            <a:endParaRPr lang="en-IN" dirty="0">
              <a:solidFill>
                <a:schemeClr val="bg1"/>
              </a:solidFill>
            </a:endParaRPr>
          </a:p>
        </p:txBody>
      </p:sp>
    </p:spTree>
    <p:extLst>
      <p:ext uri="{BB962C8B-B14F-4D97-AF65-F5344CB8AC3E}">
        <p14:creationId xmlns:p14="http://schemas.microsoft.com/office/powerpoint/2010/main" val="925609511"/>
      </p:ext>
    </p:extLst>
  </p:cSld>
  <p:clrMapOvr>
    <a:masterClrMapping/>
  </p:clrMapOvr>
  <mc:AlternateContent xmlns:mc="http://schemas.openxmlformats.org/markup-compatibility/2006" xmlns:p14="http://schemas.microsoft.com/office/powerpoint/2010/main">
    <mc:Choice Requires="p14">
      <p:transition p14:dur="250">
        <p:wipe dir="d"/>
      </p:transition>
    </mc:Choice>
    <mc:Fallback xmlns="">
      <p:transition>
        <p:wipe dir="d"/>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79425" y="457200"/>
            <a:ext cx="9144000" cy="762000"/>
          </a:xfrm>
          <a:prstGeom prst="rect">
            <a:avLst/>
          </a:prstGeom>
        </p:spPr>
        <p:txBody>
          <a:bodyPr vert="horz" lIns="91440" tIns="45720" rIns="91440" bIns="45720" rtlCol="0" anchor="b">
            <a:noAutofit/>
          </a:bodyPr>
          <a:lst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600" dirty="0">
                <a:solidFill>
                  <a:schemeClr val="accent1"/>
                </a:solidFill>
              </a:rPr>
              <a:t>Roles &amp; Responsibilities of A </a:t>
            </a:r>
            <a:r>
              <a:rPr lang="en-US" sz="3600" b="1" dirty="0">
                <a:latin typeface="Arial Black" pitchFamily="34" charset="0"/>
              </a:rPr>
              <a:t>Counselor</a:t>
            </a:r>
          </a:p>
        </p:txBody>
      </p:sp>
      <p:graphicFrame>
        <p:nvGraphicFramePr>
          <p:cNvPr id="4" name="Diagram 3"/>
          <p:cNvGraphicFramePr/>
          <p:nvPr>
            <p:extLst>
              <p:ext uri="{D42A27DB-BD31-4B8C-83A1-F6EECF244321}">
                <p14:modId xmlns:p14="http://schemas.microsoft.com/office/powerpoint/2010/main" val="526641697"/>
              </p:ext>
            </p:extLst>
          </p:nvPr>
        </p:nvGraphicFramePr>
        <p:xfrm>
          <a:off x="-130175" y="1360816"/>
          <a:ext cx="10515600" cy="5268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6094207"/>
      </p:ext>
    </p:extLst>
  </p:cSld>
  <p:clrMapOvr>
    <a:masterClrMapping/>
  </p:clrMapOvr>
  <mc:AlternateContent xmlns:mc="http://schemas.openxmlformats.org/markup-compatibility/2006" xmlns:p14="http://schemas.microsoft.com/office/powerpoint/2010/main">
    <mc:Choice Requires="p14">
      <p:transition p14:dur="250">
        <p:wipe dir="d"/>
      </p:transition>
    </mc:Choice>
    <mc:Fallback xmlns="">
      <p:transition>
        <p:wipe dir="d"/>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Graphic spid="4" grpId="0">
        <p:bldAsOne/>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1077</TotalTime>
  <Words>504</Words>
  <Application>Microsoft Office PowerPoint</Application>
  <PresentationFormat>Custom</PresentationFormat>
  <Paragraphs>52</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Arial Black</vt:lpstr>
      <vt:lpstr>Calibri</vt:lpstr>
      <vt:lpstr>Swis721 Blk BT</vt:lpstr>
      <vt:lpstr>Times New Roman</vt:lpstr>
      <vt:lpstr>Wingdings</vt:lpstr>
      <vt:lpstr>Perspective</vt:lpstr>
      <vt:lpstr>Formation of a Counselor’s Team </vt:lpstr>
      <vt:lpstr>PowerPoint Presentation</vt:lpstr>
      <vt:lpstr>Who Is A  COUNSELOR</vt:lpstr>
      <vt:lpstr>PowerPoint Presentation</vt:lpstr>
      <vt:lpstr>PowerPoint Presentation</vt:lpstr>
      <vt:lpstr>PowerPoint Presentation</vt:lpstr>
      <vt:lpstr>COUNSELORS REQUIRED AT MAUZE / ZBC LEVEL</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dc:title>
  <dc:creator>Huzefa Rajkotwala</dc:creator>
  <cp:lastModifiedBy>Huzaifa Bhai Rajkotwala</cp:lastModifiedBy>
  <cp:revision>126</cp:revision>
  <dcterms:created xsi:type="dcterms:W3CDTF">2006-08-16T00:00:00Z</dcterms:created>
  <dcterms:modified xsi:type="dcterms:W3CDTF">2024-02-20T09:30:39Z</dcterms:modified>
</cp:coreProperties>
</file>