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7" r:id="rId9"/>
    <p:sldId id="270" r:id="rId10"/>
    <p:sldId id="268" r:id="rId11"/>
    <p:sldId id="266" r:id="rId12"/>
    <p:sldId id="259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31"/>
  </p:normalViewPr>
  <p:slideViewPr>
    <p:cSldViewPr snapToGrid="0" snapToObjects="1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C3CFFB-356F-4855-AFF7-1112EA099C49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36E69E7-1FD9-4E1A-A7DE-A6CB1A1134D5}">
      <dgm:prSet phldrT="[Text]"/>
      <dgm:spPr/>
      <dgm:t>
        <a:bodyPr/>
        <a:lstStyle/>
        <a:p>
          <a:r>
            <a:rPr lang="en-US" dirty="0"/>
            <a:t>Capital</a:t>
          </a:r>
        </a:p>
      </dgm:t>
    </dgm:pt>
    <dgm:pt modelId="{37553357-A671-4281-B101-5CB4329BEEA0}" type="parTrans" cxnId="{0CF77E83-82D6-42EE-BA63-278E4E669041}">
      <dgm:prSet/>
      <dgm:spPr/>
      <dgm:t>
        <a:bodyPr/>
        <a:lstStyle/>
        <a:p>
          <a:endParaRPr lang="en-US"/>
        </a:p>
      </dgm:t>
    </dgm:pt>
    <dgm:pt modelId="{4C54692F-74FF-43E2-B34A-5A8AB25AC5C5}" type="sibTrans" cxnId="{0CF77E83-82D6-42EE-BA63-278E4E669041}">
      <dgm:prSet/>
      <dgm:spPr/>
      <dgm:t>
        <a:bodyPr/>
        <a:lstStyle/>
        <a:p>
          <a:endParaRPr lang="en-US"/>
        </a:p>
      </dgm:t>
    </dgm:pt>
    <dgm:pt modelId="{0E534914-EFB0-41E1-9E29-BA5CA253E512}">
      <dgm:prSet phldrT="[Text]"/>
      <dgm:spPr/>
      <dgm:t>
        <a:bodyPr/>
        <a:lstStyle/>
        <a:p>
          <a:r>
            <a:rPr lang="en-US" dirty="0"/>
            <a:t>Dai </a:t>
          </a:r>
          <a:r>
            <a:rPr lang="en-US" dirty="0" err="1"/>
            <a:t>ni</a:t>
          </a:r>
          <a:r>
            <a:rPr lang="en-US" dirty="0"/>
            <a:t> </a:t>
          </a:r>
          <a:r>
            <a:rPr lang="en-US" dirty="0" err="1"/>
            <a:t>doa</a:t>
          </a:r>
          <a:r>
            <a:rPr lang="en-US" dirty="0"/>
            <a:t> </a:t>
          </a:r>
          <a:r>
            <a:rPr lang="en-US" dirty="0" err="1"/>
            <a:t>mubarak</a:t>
          </a:r>
          <a:endParaRPr lang="en-US" dirty="0"/>
        </a:p>
      </dgm:t>
    </dgm:pt>
    <dgm:pt modelId="{2BD3AF85-4D34-4C31-8820-B7B37258D8BF}" type="parTrans" cxnId="{15BD50A3-F21D-4991-B403-2EE80A629A8D}">
      <dgm:prSet/>
      <dgm:spPr/>
      <dgm:t>
        <a:bodyPr/>
        <a:lstStyle/>
        <a:p>
          <a:endParaRPr lang="en-US"/>
        </a:p>
      </dgm:t>
    </dgm:pt>
    <dgm:pt modelId="{1529E116-29B8-47DE-AD74-0B630009023E}" type="sibTrans" cxnId="{15BD50A3-F21D-4991-B403-2EE80A629A8D}">
      <dgm:prSet/>
      <dgm:spPr/>
      <dgm:t>
        <a:bodyPr/>
        <a:lstStyle/>
        <a:p>
          <a:endParaRPr lang="en-US"/>
        </a:p>
      </dgm:t>
    </dgm:pt>
    <dgm:pt modelId="{F9FF45B3-6D1B-491C-AF9B-B725F6E58803}">
      <dgm:prSet phldrT="[Text]"/>
      <dgm:spPr/>
      <dgm:t>
        <a:bodyPr/>
        <a:lstStyle/>
        <a:p>
          <a:r>
            <a:rPr lang="en-US" dirty="0"/>
            <a:t>Methodology</a:t>
          </a:r>
        </a:p>
      </dgm:t>
    </dgm:pt>
    <dgm:pt modelId="{7710B4DB-7240-4129-9CEC-255354F15331}" type="parTrans" cxnId="{37C6280D-DCD9-4C15-954A-308F9E904D76}">
      <dgm:prSet/>
      <dgm:spPr/>
      <dgm:t>
        <a:bodyPr/>
        <a:lstStyle/>
        <a:p>
          <a:endParaRPr lang="en-US"/>
        </a:p>
      </dgm:t>
    </dgm:pt>
    <dgm:pt modelId="{DE3CB5D9-813B-421A-822A-19162BB762F8}" type="sibTrans" cxnId="{37C6280D-DCD9-4C15-954A-308F9E904D76}">
      <dgm:prSet/>
      <dgm:spPr/>
      <dgm:t>
        <a:bodyPr/>
        <a:lstStyle/>
        <a:p>
          <a:endParaRPr lang="en-US"/>
        </a:p>
      </dgm:t>
    </dgm:pt>
    <dgm:pt modelId="{C83580AD-8E1B-4EE4-A6A8-EF5368CD49AB}">
      <dgm:prSet phldrT="[Text]"/>
      <dgm:spPr/>
      <dgm:t>
        <a:bodyPr/>
        <a:lstStyle/>
        <a:p>
          <a:r>
            <a:rPr lang="en-US" dirty="0"/>
            <a:t>Ethical</a:t>
          </a:r>
        </a:p>
      </dgm:t>
    </dgm:pt>
    <dgm:pt modelId="{997B3533-B3AD-4C75-B956-6E2CA1673A91}" type="parTrans" cxnId="{F0DB1FEE-AE2D-4A4D-AD2C-5E76387E3A85}">
      <dgm:prSet/>
      <dgm:spPr/>
      <dgm:t>
        <a:bodyPr/>
        <a:lstStyle/>
        <a:p>
          <a:endParaRPr lang="en-US"/>
        </a:p>
      </dgm:t>
    </dgm:pt>
    <dgm:pt modelId="{0D84B59D-2AD8-451B-A41E-BF0677580AC4}" type="sibTrans" cxnId="{F0DB1FEE-AE2D-4A4D-AD2C-5E76387E3A85}">
      <dgm:prSet/>
      <dgm:spPr/>
      <dgm:t>
        <a:bodyPr/>
        <a:lstStyle/>
        <a:p>
          <a:endParaRPr lang="en-US"/>
        </a:p>
      </dgm:t>
    </dgm:pt>
    <dgm:pt modelId="{CD6F17EB-BBEC-48E2-A1D8-095D7387B294}">
      <dgm:prSet phldrT="[Text]"/>
      <dgm:spPr/>
      <dgm:t>
        <a:bodyPr/>
        <a:lstStyle/>
        <a:p>
          <a:r>
            <a:rPr lang="en-US" dirty="0"/>
            <a:t>Aim</a:t>
          </a:r>
        </a:p>
      </dgm:t>
    </dgm:pt>
    <dgm:pt modelId="{8A8A7AB8-BA1A-4E9C-AE85-50EF9D57B4B1}" type="parTrans" cxnId="{461F12CE-D6F6-4D33-8C09-C4A358F361A5}">
      <dgm:prSet/>
      <dgm:spPr/>
      <dgm:t>
        <a:bodyPr/>
        <a:lstStyle/>
        <a:p>
          <a:endParaRPr lang="en-US"/>
        </a:p>
      </dgm:t>
    </dgm:pt>
    <dgm:pt modelId="{903D114E-3354-4E50-90CF-7224929430E8}" type="sibTrans" cxnId="{461F12CE-D6F6-4D33-8C09-C4A358F361A5}">
      <dgm:prSet/>
      <dgm:spPr/>
      <dgm:t>
        <a:bodyPr/>
        <a:lstStyle/>
        <a:p>
          <a:endParaRPr lang="en-US"/>
        </a:p>
      </dgm:t>
    </dgm:pt>
    <dgm:pt modelId="{DA36F3AB-A02D-46C6-9F58-56B57935F928}">
      <dgm:prSet phldrT="[Text]"/>
      <dgm:spPr/>
      <dgm:t>
        <a:bodyPr/>
        <a:lstStyle/>
        <a:p>
          <a:r>
            <a:rPr lang="en-US" dirty="0"/>
            <a:t>Shah </a:t>
          </a:r>
          <a:r>
            <a:rPr lang="en-US" dirty="0" err="1"/>
            <a:t>saudagari</a:t>
          </a:r>
          <a:endParaRPr lang="en-US" dirty="0"/>
        </a:p>
      </dgm:t>
    </dgm:pt>
    <dgm:pt modelId="{BA1E8DA4-1F28-4FEB-B6A2-4B9C5AF9C345}" type="parTrans" cxnId="{F31AF228-0BAA-43AC-BB17-694AB18AF862}">
      <dgm:prSet/>
      <dgm:spPr/>
      <dgm:t>
        <a:bodyPr/>
        <a:lstStyle/>
        <a:p>
          <a:endParaRPr lang="en-US"/>
        </a:p>
      </dgm:t>
    </dgm:pt>
    <dgm:pt modelId="{0B0BDF48-6755-42F0-9FD6-00429AE3D92F}" type="sibTrans" cxnId="{F31AF228-0BAA-43AC-BB17-694AB18AF862}">
      <dgm:prSet/>
      <dgm:spPr/>
      <dgm:t>
        <a:bodyPr/>
        <a:lstStyle/>
        <a:p>
          <a:endParaRPr lang="en-US"/>
        </a:p>
      </dgm:t>
    </dgm:pt>
    <dgm:pt modelId="{9642C643-23E9-4983-9718-F684FC238E8A}" type="pres">
      <dgm:prSet presAssocID="{65C3CFFB-356F-4855-AFF7-1112EA099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7BF9CB-753D-4C05-8C59-56A430750377}" type="pres">
      <dgm:prSet presAssocID="{65C3CFFB-356F-4855-AFF7-1112EA099C49}" presName="tSp" presStyleCnt="0"/>
      <dgm:spPr/>
    </dgm:pt>
    <dgm:pt modelId="{3185E554-633A-4EB3-961E-EC1D771E81EE}" type="pres">
      <dgm:prSet presAssocID="{65C3CFFB-356F-4855-AFF7-1112EA099C49}" presName="bSp" presStyleCnt="0"/>
      <dgm:spPr/>
    </dgm:pt>
    <dgm:pt modelId="{6F515931-32CE-43B7-9258-14572ACB2D08}" type="pres">
      <dgm:prSet presAssocID="{65C3CFFB-356F-4855-AFF7-1112EA099C49}" presName="process" presStyleCnt="0"/>
      <dgm:spPr/>
    </dgm:pt>
    <dgm:pt modelId="{AFF54FEC-4B93-4B6B-95FA-2EECA426663F}" type="pres">
      <dgm:prSet presAssocID="{836E69E7-1FD9-4E1A-A7DE-A6CB1A1134D5}" presName="composite1" presStyleCnt="0"/>
      <dgm:spPr/>
    </dgm:pt>
    <dgm:pt modelId="{7A32DB2E-20EB-4DF1-A417-5A667FB18951}" type="pres">
      <dgm:prSet presAssocID="{836E69E7-1FD9-4E1A-A7DE-A6CB1A1134D5}" presName="dummyNode1" presStyleLbl="node1" presStyleIdx="0" presStyleCnt="3"/>
      <dgm:spPr/>
    </dgm:pt>
    <dgm:pt modelId="{DDB9373D-126B-4565-9D69-D14F3ADA802A}" type="pres">
      <dgm:prSet presAssocID="{836E69E7-1FD9-4E1A-A7DE-A6CB1A1134D5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8F4B3-A253-4439-AFCD-3C206DA0965A}" type="pres">
      <dgm:prSet presAssocID="{836E69E7-1FD9-4E1A-A7DE-A6CB1A1134D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4A137E-ABD1-4FC9-91AD-B9F235762DB2}" type="pres">
      <dgm:prSet presAssocID="{836E69E7-1FD9-4E1A-A7DE-A6CB1A1134D5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746FB1-1717-43BA-AAAD-FB43EE16F4EF}" type="pres">
      <dgm:prSet presAssocID="{836E69E7-1FD9-4E1A-A7DE-A6CB1A1134D5}" presName="connSite1" presStyleCnt="0"/>
      <dgm:spPr/>
    </dgm:pt>
    <dgm:pt modelId="{D26FF720-8F2A-4850-B7C2-3B032F2FE771}" type="pres">
      <dgm:prSet presAssocID="{4C54692F-74FF-43E2-B34A-5A8AB25AC5C5}" presName="Name9" presStyleLbl="sibTrans2D1" presStyleIdx="0" presStyleCnt="2"/>
      <dgm:spPr/>
      <dgm:t>
        <a:bodyPr/>
        <a:lstStyle/>
        <a:p>
          <a:endParaRPr lang="en-US"/>
        </a:p>
      </dgm:t>
    </dgm:pt>
    <dgm:pt modelId="{2FDDFC9E-6AC3-4CEC-A30A-8EBFE8AC267B}" type="pres">
      <dgm:prSet presAssocID="{F9FF45B3-6D1B-491C-AF9B-B725F6E58803}" presName="composite2" presStyleCnt="0"/>
      <dgm:spPr/>
    </dgm:pt>
    <dgm:pt modelId="{E24A0B8C-BDA9-48CE-B1EE-523D41259D8F}" type="pres">
      <dgm:prSet presAssocID="{F9FF45B3-6D1B-491C-AF9B-B725F6E58803}" presName="dummyNode2" presStyleLbl="node1" presStyleIdx="0" presStyleCnt="3"/>
      <dgm:spPr/>
    </dgm:pt>
    <dgm:pt modelId="{35ADF01E-F897-4BC6-91D5-74717762DFC0}" type="pres">
      <dgm:prSet presAssocID="{F9FF45B3-6D1B-491C-AF9B-B725F6E58803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05048-5942-46AE-ABCF-3EBE55D95513}" type="pres">
      <dgm:prSet presAssocID="{F9FF45B3-6D1B-491C-AF9B-B725F6E5880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CBC58-50BE-4680-9E29-13116ED9A064}" type="pres">
      <dgm:prSet presAssocID="{F9FF45B3-6D1B-491C-AF9B-B725F6E58803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4F303-4F07-4DD4-9DC8-30CC6BC558C5}" type="pres">
      <dgm:prSet presAssocID="{F9FF45B3-6D1B-491C-AF9B-B725F6E58803}" presName="connSite2" presStyleCnt="0"/>
      <dgm:spPr/>
    </dgm:pt>
    <dgm:pt modelId="{5F47431A-91E9-428F-A723-04BE4A2F5AD4}" type="pres">
      <dgm:prSet presAssocID="{DE3CB5D9-813B-421A-822A-19162BB762F8}" presName="Name18" presStyleLbl="sibTrans2D1" presStyleIdx="1" presStyleCnt="2"/>
      <dgm:spPr/>
      <dgm:t>
        <a:bodyPr/>
        <a:lstStyle/>
        <a:p>
          <a:endParaRPr lang="en-US"/>
        </a:p>
      </dgm:t>
    </dgm:pt>
    <dgm:pt modelId="{637E255E-B017-4C22-807B-FC33E830890E}" type="pres">
      <dgm:prSet presAssocID="{CD6F17EB-BBEC-48E2-A1D8-095D7387B294}" presName="composite1" presStyleCnt="0"/>
      <dgm:spPr/>
    </dgm:pt>
    <dgm:pt modelId="{B9C7EFF4-7531-4994-BEFD-8151896E1E46}" type="pres">
      <dgm:prSet presAssocID="{CD6F17EB-BBEC-48E2-A1D8-095D7387B294}" presName="dummyNode1" presStyleLbl="node1" presStyleIdx="1" presStyleCnt="3"/>
      <dgm:spPr/>
    </dgm:pt>
    <dgm:pt modelId="{D6C488A7-09AF-45E1-A731-E8029CEC0382}" type="pres">
      <dgm:prSet presAssocID="{CD6F17EB-BBEC-48E2-A1D8-095D7387B294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782FD7-731F-4D4C-92DB-999B13E6FCFA}" type="pres">
      <dgm:prSet presAssocID="{CD6F17EB-BBEC-48E2-A1D8-095D7387B294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1641A4-4BB0-498D-8820-5B84FCFBBC21}" type="pres">
      <dgm:prSet presAssocID="{CD6F17EB-BBEC-48E2-A1D8-095D7387B294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5B8A6-0D6E-405A-9538-22B57ABFFDF4}" type="pres">
      <dgm:prSet presAssocID="{CD6F17EB-BBEC-48E2-A1D8-095D7387B294}" presName="connSite1" presStyleCnt="0"/>
      <dgm:spPr/>
    </dgm:pt>
  </dgm:ptLst>
  <dgm:cxnLst>
    <dgm:cxn modelId="{E7B7C181-8E0D-408C-8383-4FABCDED1352}" type="presOf" srcId="{4C54692F-74FF-43E2-B34A-5A8AB25AC5C5}" destId="{D26FF720-8F2A-4850-B7C2-3B032F2FE771}" srcOrd="0" destOrd="0" presId="urn:microsoft.com/office/officeart/2005/8/layout/hProcess4"/>
    <dgm:cxn modelId="{A6BB1EAC-EDA9-46A1-909E-2DE48734FE9E}" type="presOf" srcId="{DA36F3AB-A02D-46C6-9F58-56B57935F928}" destId="{C0782FD7-731F-4D4C-92DB-999B13E6FCFA}" srcOrd="1" destOrd="0" presId="urn:microsoft.com/office/officeart/2005/8/layout/hProcess4"/>
    <dgm:cxn modelId="{B1252B49-A5E1-43E7-8E60-B7BA43AF46C8}" type="presOf" srcId="{C83580AD-8E1B-4EE4-A6A8-EF5368CD49AB}" destId="{05805048-5942-46AE-ABCF-3EBE55D95513}" srcOrd="1" destOrd="0" presId="urn:microsoft.com/office/officeart/2005/8/layout/hProcess4"/>
    <dgm:cxn modelId="{99DA286B-7385-4954-A3DD-21FB90EAE837}" type="presOf" srcId="{F9FF45B3-6D1B-491C-AF9B-B725F6E58803}" destId="{F31CBC58-50BE-4680-9E29-13116ED9A064}" srcOrd="0" destOrd="0" presId="urn:microsoft.com/office/officeart/2005/8/layout/hProcess4"/>
    <dgm:cxn modelId="{3CEFEA63-D428-468A-83A5-7AC48D3A6C01}" type="presOf" srcId="{C83580AD-8E1B-4EE4-A6A8-EF5368CD49AB}" destId="{35ADF01E-F897-4BC6-91D5-74717762DFC0}" srcOrd="0" destOrd="0" presId="urn:microsoft.com/office/officeart/2005/8/layout/hProcess4"/>
    <dgm:cxn modelId="{37C6280D-DCD9-4C15-954A-308F9E904D76}" srcId="{65C3CFFB-356F-4855-AFF7-1112EA099C49}" destId="{F9FF45B3-6D1B-491C-AF9B-B725F6E58803}" srcOrd="1" destOrd="0" parTransId="{7710B4DB-7240-4129-9CEC-255354F15331}" sibTransId="{DE3CB5D9-813B-421A-822A-19162BB762F8}"/>
    <dgm:cxn modelId="{DC0F980B-D251-4264-A06C-86838B1EA27A}" type="presOf" srcId="{836E69E7-1FD9-4E1A-A7DE-A6CB1A1134D5}" destId="{864A137E-ABD1-4FC9-91AD-B9F235762DB2}" srcOrd="0" destOrd="0" presId="urn:microsoft.com/office/officeart/2005/8/layout/hProcess4"/>
    <dgm:cxn modelId="{15BD50A3-F21D-4991-B403-2EE80A629A8D}" srcId="{836E69E7-1FD9-4E1A-A7DE-A6CB1A1134D5}" destId="{0E534914-EFB0-41E1-9E29-BA5CA253E512}" srcOrd="0" destOrd="0" parTransId="{2BD3AF85-4D34-4C31-8820-B7B37258D8BF}" sibTransId="{1529E116-29B8-47DE-AD74-0B630009023E}"/>
    <dgm:cxn modelId="{0C0530F7-E377-44E3-9FF8-8C2B914D6672}" type="presOf" srcId="{0E534914-EFB0-41E1-9E29-BA5CA253E512}" destId="{DDB9373D-126B-4565-9D69-D14F3ADA802A}" srcOrd="0" destOrd="0" presId="urn:microsoft.com/office/officeart/2005/8/layout/hProcess4"/>
    <dgm:cxn modelId="{8A386D38-4043-49D5-901E-70BEB3A924B5}" type="presOf" srcId="{DE3CB5D9-813B-421A-822A-19162BB762F8}" destId="{5F47431A-91E9-428F-A723-04BE4A2F5AD4}" srcOrd="0" destOrd="0" presId="urn:microsoft.com/office/officeart/2005/8/layout/hProcess4"/>
    <dgm:cxn modelId="{4DE7FFC0-A482-4169-B56B-B7E0CC96BDE6}" type="presOf" srcId="{65C3CFFB-356F-4855-AFF7-1112EA099C49}" destId="{9642C643-23E9-4983-9718-F684FC238E8A}" srcOrd="0" destOrd="0" presId="urn:microsoft.com/office/officeart/2005/8/layout/hProcess4"/>
    <dgm:cxn modelId="{461F12CE-D6F6-4D33-8C09-C4A358F361A5}" srcId="{65C3CFFB-356F-4855-AFF7-1112EA099C49}" destId="{CD6F17EB-BBEC-48E2-A1D8-095D7387B294}" srcOrd="2" destOrd="0" parTransId="{8A8A7AB8-BA1A-4E9C-AE85-50EF9D57B4B1}" sibTransId="{903D114E-3354-4E50-90CF-7224929430E8}"/>
    <dgm:cxn modelId="{F0DB1FEE-AE2D-4A4D-AD2C-5E76387E3A85}" srcId="{F9FF45B3-6D1B-491C-AF9B-B725F6E58803}" destId="{C83580AD-8E1B-4EE4-A6A8-EF5368CD49AB}" srcOrd="0" destOrd="0" parTransId="{997B3533-B3AD-4C75-B956-6E2CA1673A91}" sibTransId="{0D84B59D-2AD8-451B-A41E-BF0677580AC4}"/>
    <dgm:cxn modelId="{DB5500CA-5833-47F2-8CD7-2B135793FA4F}" type="presOf" srcId="{CD6F17EB-BBEC-48E2-A1D8-095D7387B294}" destId="{1D1641A4-4BB0-498D-8820-5B84FCFBBC21}" srcOrd="0" destOrd="0" presId="urn:microsoft.com/office/officeart/2005/8/layout/hProcess4"/>
    <dgm:cxn modelId="{B3E06706-9182-4A85-BEE3-1244643B2753}" type="presOf" srcId="{0E534914-EFB0-41E1-9E29-BA5CA253E512}" destId="{DDC8F4B3-A253-4439-AFCD-3C206DA0965A}" srcOrd="1" destOrd="0" presId="urn:microsoft.com/office/officeart/2005/8/layout/hProcess4"/>
    <dgm:cxn modelId="{F31AF228-0BAA-43AC-BB17-694AB18AF862}" srcId="{CD6F17EB-BBEC-48E2-A1D8-095D7387B294}" destId="{DA36F3AB-A02D-46C6-9F58-56B57935F928}" srcOrd="0" destOrd="0" parTransId="{BA1E8DA4-1F28-4FEB-B6A2-4B9C5AF9C345}" sibTransId="{0B0BDF48-6755-42F0-9FD6-00429AE3D92F}"/>
    <dgm:cxn modelId="{D3B0F12B-FB78-4D6A-A681-C64C9FE546F9}" type="presOf" srcId="{DA36F3AB-A02D-46C6-9F58-56B57935F928}" destId="{D6C488A7-09AF-45E1-A731-E8029CEC0382}" srcOrd="0" destOrd="0" presId="urn:microsoft.com/office/officeart/2005/8/layout/hProcess4"/>
    <dgm:cxn modelId="{0CF77E83-82D6-42EE-BA63-278E4E669041}" srcId="{65C3CFFB-356F-4855-AFF7-1112EA099C49}" destId="{836E69E7-1FD9-4E1A-A7DE-A6CB1A1134D5}" srcOrd="0" destOrd="0" parTransId="{37553357-A671-4281-B101-5CB4329BEEA0}" sibTransId="{4C54692F-74FF-43E2-B34A-5A8AB25AC5C5}"/>
    <dgm:cxn modelId="{216BAF3E-BBFA-4275-A73E-38074FE1CBFD}" type="presParOf" srcId="{9642C643-23E9-4983-9718-F684FC238E8A}" destId="{2B7BF9CB-753D-4C05-8C59-56A430750377}" srcOrd="0" destOrd="0" presId="urn:microsoft.com/office/officeart/2005/8/layout/hProcess4"/>
    <dgm:cxn modelId="{623AF185-B270-4AC7-9FFE-B49B55D0A84E}" type="presParOf" srcId="{9642C643-23E9-4983-9718-F684FC238E8A}" destId="{3185E554-633A-4EB3-961E-EC1D771E81EE}" srcOrd="1" destOrd="0" presId="urn:microsoft.com/office/officeart/2005/8/layout/hProcess4"/>
    <dgm:cxn modelId="{7B5D8F2F-FF14-4089-B4D9-BF1B47B5541E}" type="presParOf" srcId="{9642C643-23E9-4983-9718-F684FC238E8A}" destId="{6F515931-32CE-43B7-9258-14572ACB2D08}" srcOrd="2" destOrd="0" presId="urn:microsoft.com/office/officeart/2005/8/layout/hProcess4"/>
    <dgm:cxn modelId="{25BB21A6-D02A-43F7-8ED6-BA8B0B84319A}" type="presParOf" srcId="{6F515931-32CE-43B7-9258-14572ACB2D08}" destId="{AFF54FEC-4B93-4B6B-95FA-2EECA426663F}" srcOrd="0" destOrd="0" presId="urn:microsoft.com/office/officeart/2005/8/layout/hProcess4"/>
    <dgm:cxn modelId="{68933CF2-9E7A-47EE-ADCA-4E4D2EAC6E91}" type="presParOf" srcId="{AFF54FEC-4B93-4B6B-95FA-2EECA426663F}" destId="{7A32DB2E-20EB-4DF1-A417-5A667FB18951}" srcOrd="0" destOrd="0" presId="urn:microsoft.com/office/officeart/2005/8/layout/hProcess4"/>
    <dgm:cxn modelId="{34EE157C-9645-4AAA-AEBF-4856CFFE124D}" type="presParOf" srcId="{AFF54FEC-4B93-4B6B-95FA-2EECA426663F}" destId="{DDB9373D-126B-4565-9D69-D14F3ADA802A}" srcOrd="1" destOrd="0" presId="urn:microsoft.com/office/officeart/2005/8/layout/hProcess4"/>
    <dgm:cxn modelId="{A41C449C-5EDC-434A-9CB6-B46CBDCE6DD0}" type="presParOf" srcId="{AFF54FEC-4B93-4B6B-95FA-2EECA426663F}" destId="{DDC8F4B3-A253-4439-AFCD-3C206DA0965A}" srcOrd="2" destOrd="0" presId="urn:microsoft.com/office/officeart/2005/8/layout/hProcess4"/>
    <dgm:cxn modelId="{A27BA36E-5D5E-4580-8BC5-FF981BF4E107}" type="presParOf" srcId="{AFF54FEC-4B93-4B6B-95FA-2EECA426663F}" destId="{864A137E-ABD1-4FC9-91AD-B9F235762DB2}" srcOrd="3" destOrd="0" presId="urn:microsoft.com/office/officeart/2005/8/layout/hProcess4"/>
    <dgm:cxn modelId="{562A1BA9-6FD3-49CF-81D6-A5F2A61A4D30}" type="presParOf" srcId="{AFF54FEC-4B93-4B6B-95FA-2EECA426663F}" destId="{49746FB1-1717-43BA-AAAD-FB43EE16F4EF}" srcOrd="4" destOrd="0" presId="urn:microsoft.com/office/officeart/2005/8/layout/hProcess4"/>
    <dgm:cxn modelId="{4189D1DE-D35B-4B97-A73B-272CF33D05EF}" type="presParOf" srcId="{6F515931-32CE-43B7-9258-14572ACB2D08}" destId="{D26FF720-8F2A-4850-B7C2-3B032F2FE771}" srcOrd="1" destOrd="0" presId="urn:microsoft.com/office/officeart/2005/8/layout/hProcess4"/>
    <dgm:cxn modelId="{A46521A1-46D7-48BE-8B3F-7FA873403700}" type="presParOf" srcId="{6F515931-32CE-43B7-9258-14572ACB2D08}" destId="{2FDDFC9E-6AC3-4CEC-A30A-8EBFE8AC267B}" srcOrd="2" destOrd="0" presId="urn:microsoft.com/office/officeart/2005/8/layout/hProcess4"/>
    <dgm:cxn modelId="{1F4D6FA4-20B6-407A-9087-6658B7152F4C}" type="presParOf" srcId="{2FDDFC9E-6AC3-4CEC-A30A-8EBFE8AC267B}" destId="{E24A0B8C-BDA9-48CE-B1EE-523D41259D8F}" srcOrd="0" destOrd="0" presId="urn:microsoft.com/office/officeart/2005/8/layout/hProcess4"/>
    <dgm:cxn modelId="{6B7E4527-A684-4E66-9277-12397AE14AF1}" type="presParOf" srcId="{2FDDFC9E-6AC3-4CEC-A30A-8EBFE8AC267B}" destId="{35ADF01E-F897-4BC6-91D5-74717762DFC0}" srcOrd="1" destOrd="0" presId="urn:microsoft.com/office/officeart/2005/8/layout/hProcess4"/>
    <dgm:cxn modelId="{57C0CA61-A6F6-4512-A3DA-3F72C3BF0D3C}" type="presParOf" srcId="{2FDDFC9E-6AC3-4CEC-A30A-8EBFE8AC267B}" destId="{05805048-5942-46AE-ABCF-3EBE55D95513}" srcOrd="2" destOrd="0" presId="urn:microsoft.com/office/officeart/2005/8/layout/hProcess4"/>
    <dgm:cxn modelId="{862E3EB2-716F-4E26-BFCC-A046EE16EEDC}" type="presParOf" srcId="{2FDDFC9E-6AC3-4CEC-A30A-8EBFE8AC267B}" destId="{F31CBC58-50BE-4680-9E29-13116ED9A064}" srcOrd="3" destOrd="0" presId="urn:microsoft.com/office/officeart/2005/8/layout/hProcess4"/>
    <dgm:cxn modelId="{9CA5EBD5-4C42-4463-86F6-D289B902BEAA}" type="presParOf" srcId="{2FDDFC9E-6AC3-4CEC-A30A-8EBFE8AC267B}" destId="{3974F303-4F07-4DD4-9DC8-30CC6BC558C5}" srcOrd="4" destOrd="0" presId="urn:microsoft.com/office/officeart/2005/8/layout/hProcess4"/>
    <dgm:cxn modelId="{E74185C3-AB69-400C-8F7F-A1D827850902}" type="presParOf" srcId="{6F515931-32CE-43B7-9258-14572ACB2D08}" destId="{5F47431A-91E9-428F-A723-04BE4A2F5AD4}" srcOrd="3" destOrd="0" presId="urn:microsoft.com/office/officeart/2005/8/layout/hProcess4"/>
    <dgm:cxn modelId="{C9AD5876-E027-42B2-AC27-8899D3D134F0}" type="presParOf" srcId="{6F515931-32CE-43B7-9258-14572ACB2D08}" destId="{637E255E-B017-4C22-807B-FC33E830890E}" srcOrd="4" destOrd="0" presId="urn:microsoft.com/office/officeart/2005/8/layout/hProcess4"/>
    <dgm:cxn modelId="{EB71AABD-0975-45DE-9C06-9DDE2FAF4732}" type="presParOf" srcId="{637E255E-B017-4C22-807B-FC33E830890E}" destId="{B9C7EFF4-7531-4994-BEFD-8151896E1E46}" srcOrd="0" destOrd="0" presId="urn:microsoft.com/office/officeart/2005/8/layout/hProcess4"/>
    <dgm:cxn modelId="{243807E9-68DC-43D0-96FF-DFE0E2929A9B}" type="presParOf" srcId="{637E255E-B017-4C22-807B-FC33E830890E}" destId="{D6C488A7-09AF-45E1-A731-E8029CEC0382}" srcOrd="1" destOrd="0" presId="urn:microsoft.com/office/officeart/2005/8/layout/hProcess4"/>
    <dgm:cxn modelId="{B192250B-DE0B-4F4A-8FB3-123FA9BFF37C}" type="presParOf" srcId="{637E255E-B017-4C22-807B-FC33E830890E}" destId="{C0782FD7-731F-4D4C-92DB-999B13E6FCFA}" srcOrd="2" destOrd="0" presId="urn:microsoft.com/office/officeart/2005/8/layout/hProcess4"/>
    <dgm:cxn modelId="{37E2EA98-EF09-436C-ABD4-9E9A46D3DB93}" type="presParOf" srcId="{637E255E-B017-4C22-807B-FC33E830890E}" destId="{1D1641A4-4BB0-498D-8820-5B84FCFBBC21}" srcOrd="3" destOrd="0" presId="urn:microsoft.com/office/officeart/2005/8/layout/hProcess4"/>
    <dgm:cxn modelId="{EB80757D-8FEE-47FF-8779-B1A2C78D14C0}" type="presParOf" srcId="{637E255E-B017-4C22-807B-FC33E830890E}" destId="{A5F5B8A6-0D6E-405A-9538-22B57ABFFDF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CE9D2B-CDE6-4B75-B365-89FCCD3953C3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C0391A-9A67-4227-89B3-8DA2C24758A6}">
      <dgm:prSet phldrT="[Text]"/>
      <dgm:spPr/>
      <dgm:t>
        <a:bodyPr/>
        <a:lstStyle/>
        <a:p>
          <a:r>
            <a:rPr lang="en-US" dirty="0"/>
            <a:t>Purchase</a:t>
          </a:r>
        </a:p>
      </dgm:t>
    </dgm:pt>
    <dgm:pt modelId="{4B9B2C6E-CAD8-4742-9AB9-FE659F3265FC}" type="parTrans" cxnId="{7608624B-3131-4956-A019-B91ECD22AEE3}">
      <dgm:prSet/>
      <dgm:spPr/>
      <dgm:t>
        <a:bodyPr/>
        <a:lstStyle/>
        <a:p>
          <a:endParaRPr lang="en-US"/>
        </a:p>
      </dgm:t>
    </dgm:pt>
    <dgm:pt modelId="{9E8B55E3-66E9-4901-B14D-1EB00F819C9F}" type="sibTrans" cxnId="{7608624B-3131-4956-A019-B91ECD22AEE3}">
      <dgm:prSet/>
      <dgm:spPr/>
      <dgm:t>
        <a:bodyPr/>
        <a:lstStyle/>
        <a:p>
          <a:endParaRPr lang="en-US"/>
        </a:p>
      </dgm:t>
    </dgm:pt>
    <dgm:pt modelId="{10757D90-65DA-4BF3-8849-10A38D23D787}">
      <dgm:prSet phldrT="[Text]"/>
      <dgm:spPr/>
      <dgm:t>
        <a:bodyPr/>
        <a:lstStyle/>
        <a:p>
          <a:r>
            <a:rPr lang="en-US" dirty="0"/>
            <a:t>Inventory</a:t>
          </a:r>
        </a:p>
      </dgm:t>
    </dgm:pt>
    <dgm:pt modelId="{EA531D2C-52FE-4C87-9EAE-58A78FEDD036}" type="parTrans" cxnId="{6743F59F-0650-4F70-9E88-60FCBE68A5AC}">
      <dgm:prSet/>
      <dgm:spPr/>
      <dgm:t>
        <a:bodyPr/>
        <a:lstStyle/>
        <a:p>
          <a:endParaRPr lang="en-US"/>
        </a:p>
      </dgm:t>
    </dgm:pt>
    <dgm:pt modelId="{AB254DA8-2121-4E73-9A56-9C862AA58B0B}" type="sibTrans" cxnId="{6743F59F-0650-4F70-9E88-60FCBE68A5AC}">
      <dgm:prSet/>
      <dgm:spPr/>
      <dgm:t>
        <a:bodyPr/>
        <a:lstStyle/>
        <a:p>
          <a:endParaRPr lang="en-US"/>
        </a:p>
      </dgm:t>
    </dgm:pt>
    <dgm:pt modelId="{CFA8835C-1115-4226-9299-52D3DAF41279}">
      <dgm:prSet phldrT="[Text]"/>
      <dgm:spPr/>
      <dgm:t>
        <a:bodyPr/>
        <a:lstStyle/>
        <a:p>
          <a:r>
            <a:rPr lang="en-US" dirty="0"/>
            <a:t>Sales</a:t>
          </a:r>
        </a:p>
      </dgm:t>
    </dgm:pt>
    <dgm:pt modelId="{3A81B0EC-477D-4243-8238-9DB2BC566FED}" type="parTrans" cxnId="{7760DE73-F06A-4936-91A9-3B2B82EE9106}">
      <dgm:prSet/>
      <dgm:spPr/>
      <dgm:t>
        <a:bodyPr/>
        <a:lstStyle/>
        <a:p>
          <a:endParaRPr lang="en-US"/>
        </a:p>
      </dgm:t>
    </dgm:pt>
    <dgm:pt modelId="{6F2435FA-CC01-4D34-8A30-C9D7486F90B1}" type="sibTrans" cxnId="{7760DE73-F06A-4936-91A9-3B2B82EE9106}">
      <dgm:prSet/>
      <dgm:spPr/>
      <dgm:t>
        <a:bodyPr/>
        <a:lstStyle/>
        <a:p>
          <a:endParaRPr lang="en-US"/>
        </a:p>
      </dgm:t>
    </dgm:pt>
    <dgm:pt modelId="{088B09C7-6148-420D-A3FB-DE1A2AE0F13B}" type="pres">
      <dgm:prSet presAssocID="{84CE9D2B-CDE6-4B75-B365-89FCCD3953C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B47D2D-0E62-48C7-AA12-AE4B6D376F94}" type="pres">
      <dgm:prSet presAssocID="{C3C0391A-9A67-4227-89B3-8DA2C24758A6}" presName="circ1" presStyleLbl="vennNode1" presStyleIdx="0" presStyleCnt="3"/>
      <dgm:spPr/>
      <dgm:t>
        <a:bodyPr/>
        <a:lstStyle/>
        <a:p>
          <a:endParaRPr lang="en-US"/>
        </a:p>
      </dgm:t>
    </dgm:pt>
    <dgm:pt modelId="{67DE52E3-3D6E-4DE7-BFE6-6F23271417E6}" type="pres">
      <dgm:prSet presAssocID="{C3C0391A-9A67-4227-89B3-8DA2C24758A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78A1A-58F8-41AE-B64F-C3E0882ED3E0}" type="pres">
      <dgm:prSet presAssocID="{10757D90-65DA-4BF3-8849-10A38D23D787}" presName="circ2" presStyleLbl="vennNode1" presStyleIdx="1" presStyleCnt="3"/>
      <dgm:spPr/>
      <dgm:t>
        <a:bodyPr/>
        <a:lstStyle/>
        <a:p>
          <a:endParaRPr lang="en-US"/>
        </a:p>
      </dgm:t>
    </dgm:pt>
    <dgm:pt modelId="{A45BAE23-05F4-407C-BA16-543295ADCE08}" type="pres">
      <dgm:prSet presAssocID="{10757D90-65DA-4BF3-8849-10A38D23D78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7AC0D-9818-47A7-943B-BE04EFD26909}" type="pres">
      <dgm:prSet presAssocID="{CFA8835C-1115-4226-9299-52D3DAF41279}" presName="circ3" presStyleLbl="vennNode1" presStyleIdx="2" presStyleCnt="3"/>
      <dgm:spPr/>
      <dgm:t>
        <a:bodyPr/>
        <a:lstStyle/>
        <a:p>
          <a:endParaRPr lang="en-US"/>
        </a:p>
      </dgm:t>
    </dgm:pt>
    <dgm:pt modelId="{0F50BD1D-A790-4ACD-ADFF-1FBBF04ECC77}" type="pres">
      <dgm:prSet presAssocID="{CFA8835C-1115-4226-9299-52D3DAF4127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C4AA00-B44B-485B-ACCE-6644072F8F2C}" type="presOf" srcId="{84CE9D2B-CDE6-4B75-B365-89FCCD3953C3}" destId="{088B09C7-6148-420D-A3FB-DE1A2AE0F13B}" srcOrd="0" destOrd="0" presId="urn:microsoft.com/office/officeart/2005/8/layout/venn1"/>
    <dgm:cxn modelId="{6743F59F-0650-4F70-9E88-60FCBE68A5AC}" srcId="{84CE9D2B-CDE6-4B75-B365-89FCCD3953C3}" destId="{10757D90-65DA-4BF3-8849-10A38D23D787}" srcOrd="1" destOrd="0" parTransId="{EA531D2C-52FE-4C87-9EAE-58A78FEDD036}" sibTransId="{AB254DA8-2121-4E73-9A56-9C862AA58B0B}"/>
    <dgm:cxn modelId="{C442F250-5E83-4C24-9259-42A0D7AEB3D8}" type="presOf" srcId="{CFA8835C-1115-4226-9299-52D3DAF41279}" destId="{0F50BD1D-A790-4ACD-ADFF-1FBBF04ECC77}" srcOrd="1" destOrd="0" presId="urn:microsoft.com/office/officeart/2005/8/layout/venn1"/>
    <dgm:cxn modelId="{B06B893D-F301-40A3-AEA5-5C0871B84580}" type="presOf" srcId="{10757D90-65DA-4BF3-8849-10A38D23D787}" destId="{A45BAE23-05F4-407C-BA16-543295ADCE08}" srcOrd="1" destOrd="0" presId="urn:microsoft.com/office/officeart/2005/8/layout/venn1"/>
    <dgm:cxn modelId="{71D741EB-B811-400A-973B-3F15529D6B72}" type="presOf" srcId="{C3C0391A-9A67-4227-89B3-8DA2C24758A6}" destId="{95B47D2D-0E62-48C7-AA12-AE4B6D376F94}" srcOrd="0" destOrd="0" presId="urn:microsoft.com/office/officeart/2005/8/layout/venn1"/>
    <dgm:cxn modelId="{7760DE73-F06A-4936-91A9-3B2B82EE9106}" srcId="{84CE9D2B-CDE6-4B75-B365-89FCCD3953C3}" destId="{CFA8835C-1115-4226-9299-52D3DAF41279}" srcOrd="2" destOrd="0" parTransId="{3A81B0EC-477D-4243-8238-9DB2BC566FED}" sibTransId="{6F2435FA-CC01-4D34-8A30-C9D7486F90B1}"/>
    <dgm:cxn modelId="{4B70AE7F-83E1-43DF-A0F4-628BBEB934CC}" type="presOf" srcId="{10757D90-65DA-4BF3-8849-10A38D23D787}" destId="{A8278A1A-58F8-41AE-B64F-C3E0882ED3E0}" srcOrd="0" destOrd="0" presId="urn:microsoft.com/office/officeart/2005/8/layout/venn1"/>
    <dgm:cxn modelId="{34C8CC2D-1329-4D8A-AE9C-7CF7FB77BED7}" type="presOf" srcId="{C3C0391A-9A67-4227-89B3-8DA2C24758A6}" destId="{67DE52E3-3D6E-4DE7-BFE6-6F23271417E6}" srcOrd="1" destOrd="0" presId="urn:microsoft.com/office/officeart/2005/8/layout/venn1"/>
    <dgm:cxn modelId="{B4FE9F1E-8993-48F8-9F01-E208AEDDC708}" type="presOf" srcId="{CFA8835C-1115-4226-9299-52D3DAF41279}" destId="{B427AC0D-9818-47A7-943B-BE04EFD26909}" srcOrd="0" destOrd="0" presId="urn:microsoft.com/office/officeart/2005/8/layout/venn1"/>
    <dgm:cxn modelId="{7608624B-3131-4956-A019-B91ECD22AEE3}" srcId="{84CE9D2B-CDE6-4B75-B365-89FCCD3953C3}" destId="{C3C0391A-9A67-4227-89B3-8DA2C24758A6}" srcOrd="0" destOrd="0" parTransId="{4B9B2C6E-CAD8-4742-9AB9-FE659F3265FC}" sibTransId="{9E8B55E3-66E9-4901-B14D-1EB00F819C9F}"/>
    <dgm:cxn modelId="{79CAC1E5-3271-48E9-862B-B186D31113A1}" type="presParOf" srcId="{088B09C7-6148-420D-A3FB-DE1A2AE0F13B}" destId="{95B47D2D-0E62-48C7-AA12-AE4B6D376F94}" srcOrd="0" destOrd="0" presId="urn:microsoft.com/office/officeart/2005/8/layout/venn1"/>
    <dgm:cxn modelId="{4D0FF23E-A415-4C1A-99DE-C1F1C06050E7}" type="presParOf" srcId="{088B09C7-6148-420D-A3FB-DE1A2AE0F13B}" destId="{67DE52E3-3D6E-4DE7-BFE6-6F23271417E6}" srcOrd="1" destOrd="0" presId="urn:microsoft.com/office/officeart/2005/8/layout/venn1"/>
    <dgm:cxn modelId="{40F5A570-82A8-46CC-B959-DAF1D06EF5B3}" type="presParOf" srcId="{088B09C7-6148-420D-A3FB-DE1A2AE0F13B}" destId="{A8278A1A-58F8-41AE-B64F-C3E0882ED3E0}" srcOrd="2" destOrd="0" presId="urn:microsoft.com/office/officeart/2005/8/layout/venn1"/>
    <dgm:cxn modelId="{33C7DDC0-9A0F-4504-9F4E-5DC16B2A7BEB}" type="presParOf" srcId="{088B09C7-6148-420D-A3FB-DE1A2AE0F13B}" destId="{A45BAE23-05F4-407C-BA16-543295ADCE08}" srcOrd="3" destOrd="0" presId="urn:microsoft.com/office/officeart/2005/8/layout/venn1"/>
    <dgm:cxn modelId="{E44162F3-F12B-4DC3-A36D-32EA2A061FD8}" type="presParOf" srcId="{088B09C7-6148-420D-A3FB-DE1A2AE0F13B}" destId="{B427AC0D-9818-47A7-943B-BE04EFD26909}" srcOrd="4" destOrd="0" presId="urn:microsoft.com/office/officeart/2005/8/layout/venn1"/>
    <dgm:cxn modelId="{618421E4-3E22-4AE8-9155-A6E8F0516F58}" type="presParOf" srcId="{088B09C7-6148-420D-A3FB-DE1A2AE0F13B}" destId="{0F50BD1D-A790-4ACD-ADFF-1FBBF04ECC7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E9D2B-CDE6-4B75-B365-89FCCD3953C3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C0391A-9A67-4227-89B3-8DA2C24758A6}">
      <dgm:prSet phldrT="[Text]"/>
      <dgm:spPr/>
      <dgm:t>
        <a:bodyPr/>
        <a:lstStyle/>
        <a:p>
          <a:r>
            <a:rPr lang="en-US" dirty="0"/>
            <a:t>Purchase</a:t>
          </a:r>
        </a:p>
      </dgm:t>
    </dgm:pt>
    <dgm:pt modelId="{4B9B2C6E-CAD8-4742-9AB9-FE659F3265FC}" type="parTrans" cxnId="{7608624B-3131-4956-A019-B91ECD22AEE3}">
      <dgm:prSet/>
      <dgm:spPr/>
      <dgm:t>
        <a:bodyPr/>
        <a:lstStyle/>
        <a:p>
          <a:endParaRPr lang="en-US"/>
        </a:p>
      </dgm:t>
    </dgm:pt>
    <dgm:pt modelId="{9E8B55E3-66E9-4901-B14D-1EB00F819C9F}" type="sibTrans" cxnId="{7608624B-3131-4956-A019-B91ECD22AEE3}">
      <dgm:prSet/>
      <dgm:spPr/>
      <dgm:t>
        <a:bodyPr/>
        <a:lstStyle/>
        <a:p>
          <a:endParaRPr lang="en-US"/>
        </a:p>
      </dgm:t>
    </dgm:pt>
    <dgm:pt modelId="{10757D90-65DA-4BF3-8849-10A38D23D787}">
      <dgm:prSet phldrT="[Text]"/>
      <dgm:spPr/>
      <dgm:t>
        <a:bodyPr/>
        <a:lstStyle/>
        <a:p>
          <a:r>
            <a:rPr lang="en-US" dirty="0"/>
            <a:t>Inventory</a:t>
          </a:r>
        </a:p>
      </dgm:t>
    </dgm:pt>
    <dgm:pt modelId="{EA531D2C-52FE-4C87-9EAE-58A78FEDD036}" type="parTrans" cxnId="{6743F59F-0650-4F70-9E88-60FCBE68A5AC}">
      <dgm:prSet/>
      <dgm:spPr/>
      <dgm:t>
        <a:bodyPr/>
        <a:lstStyle/>
        <a:p>
          <a:endParaRPr lang="en-US"/>
        </a:p>
      </dgm:t>
    </dgm:pt>
    <dgm:pt modelId="{AB254DA8-2121-4E73-9A56-9C862AA58B0B}" type="sibTrans" cxnId="{6743F59F-0650-4F70-9E88-60FCBE68A5AC}">
      <dgm:prSet/>
      <dgm:spPr/>
      <dgm:t>
        <a:bodyPr/>
        <a:lstStyle/>
        <a:p>
          <a:endParaRPr lang="en-US"/>
        </a:p>
      </dgm:t>
    </dgm:pt>
    <dgm:pt modelId="{CFA8835C-1115-4226-9299-52D3DAF41279}">
      <dgm:prSet phldrT="[Text]"/>
      <dgm:spPr/>
      <dgm:t>
        <a:bodyPr/>
        <a:lstStyle/>
        <a:p>
          <a:r>
            <a:rPr lang="en-US" dirty="0"/>
            <a:t>Sales</a:t>
          </a:r>
        </a:p>
      </dgm:t>
    </dgm:pt>
    <dgm:pt modelId="{3A81B0EC-477D-4243-8238-9DB2BC566FED}" type="parTrans" cxnId="{7760DE73-F06A-4936-91A9-3B2B82EE9106}">
      <dgm:prSet/>
      <dgm:spPr/>
      <dgm:t>
        <a:bodyPr/>
        <a:lstStyle/>
        <a:p>
          <a:endParaRPr lang="en-US"/>
        </a:p>
      </dgm:t>
    </dgm:pt>
    <dgm:pt modelId="{6F2435FA-CC01-4D34-8A30-C9D7486F90B1}" type="sibTrans" cxnId="{7760DE73-F06A-4936-91A9-3B2B82EE9106}">
      <dgm:prSet/>
      <dgm:spPr/>
      <dgm:t>
        <a:bodyPr/>
        <a:lstStyle/>
        <a:p>
          <a:endParaRPr lang="en-US"/>
        </a:p>
      </dgm:t>
    </dgm:pt>
    <dgm:pt modelId="{088B09C7-6148-420D-A3FB-DE1A2AE0F13B}" type="pres">
      <dgm:prSet presAssocID="{84CE9D2B-CDE6-4B75-B365-89FCCD3953C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B47D2D-0E62-48C7-AA12-AE4B6D376F94}" type="pres">
      <dgm:prSet presAssocID="{C3C0391A-9A67-4227-89B3-8DA2C24758A6}" presName="circ1" presStyleLbl="vennNode1" presStyleIdx="0" presStyleCnt="3"/>
      <dgm:spPr/>
      <dgm:t>
        <a:bodyPr/>
        <a:lstStyle/>
        <a:p>
          <a:endParaRPr lang="en-US"/>
        </a:p>
      </dgm:t>
    </dgm:pt>
    <dgm:pt modelId="{67DE52E3-3D6E-4DE7-BFE6-6F23271417E6}" type="pres">
      <dgm:prSet presAssocID="{C3C0391A-9A67-4227-89B3-8DA2C24758A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78A1A-58F8-41AE-B64F-C3E0882ED3E0}" type="pres">
      <dgm:prSet presAssocID="{10757D90-65DA-4BF3-8849-10A38D23D787}" presName="circ2" presStyleLbl="vennNode1" presStyleIdx="1" presStyleCnt="3"/>
      <dgm:spPr/>
      <dgm:t>
        <a:bodyPr/>
        <a:lstStyle/>
        <a:p>
          <a:endParaRPr lang="en-US"/>
        </a:p>
      </dgm:t>
    </dgm:pt>
    <dgm:pt modelId="{A45BAE23-05F4-407C-BA16-543295ADCE08}" type="pres">
      <dgm:prSet presAssocID="{10757D90-65DA-4BF3-8849-10A38D23D78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7AC0D-9818-47A7-943B-BE04EFD26909}" type="pres">
      <dgm:prSet presAssocID="{CFA8835C-1115-4226-9299-52D3DAF41279}" presName="circ3" presStyleLbl="vennNode1" presStyleIdx="2" presStyleCnt="3"/>
      <dgm:spPr/>
      <dgm:t>
        <a:bodyPr/>
        <a:lstStyle/>
        <a:p>
          <a:endParaRPr lang="en-US"/>
        </a:p>
      </dgm:t>
    </dgm:pt>
    <dgm:pt modelId="{0F50BD1D-A790-4ACD-ADFF-1FBBF04ECC77}" type="pres">
      <dgm:prSet presAssocID="{CFA8835C-1115-4226-9299-52D3DAF4127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C4AA00-B44B-485B-ACCE-6644072F8F2C}" type="presOf" srcId="{84CE9D2B-CDE6-4B75-B365-89FCCD3953C3}" destId="{088B09C7-6148-420D-A3FB-DE1A2AE0F13B}" srcOrd="0" destOrd="0" presId="urn:microsoft.com/office/officeart/2005/8/layout/venn1"/>
    <dgm:cxn modelId="{6743F59F-0650-4F70-9E88-60FCBE68A5AC}" srcId="{84CE9D2B-CDE6-4B75-B365-89FCCD3953C3}" destId="{10757D90-65DA-4BF3-8849-10A38D23D787}" srcOrd="1" destOrd="0" parTransId="{EA531D2C-52FE-4C87-9EAE-58A78FEDD036}" sibTransId="{AB254DA8-2121-4E73-9A56-9C862AA58B0B}"/>
    <dgm:cxn modelId="{C442F250-5E83-4C24-9259-42A0D7AEB3D8}" type="presOf" srcId="{CFA8835C-1115-4226-9299-52D3DAF41279}" destId="{0F50BD1D-A790-4ACD-ADFF-1FBBF04ECC77}" srcOrd="1" destOrd="0" presId="urn:microsoft.com/office/officeart/2005/8/layout/venn1"/>
    <dgm:cxn modelId="{B06B893D-F301-40A3-AEA5-5C0871B84580}" type="presOf" srcId="{10757D90-65DA-4BF3-8849-10A38D23D787}" destId="{A45BAE23-05F4-407C-BA16-543295ADCE08}" srcOrd="1" destOrd="0" presId="urn:microsoft.com/office/officeart/2005/8/layout/venn1"/>
    <dgm:cxn modelId="{71D741EB-B811-400A-973B-3F15529D6B72}" type="presOf" srcId="{C3C0391A-9A67-4227-89B3-8DA2C24758A6}" destId="{95B47D2D-0E62-48C7-AA12-AE4B6D376F94}" srcOrd="0" destOrd="0" presId="urn:microsoft.com/office/officeart/2005/8/layout/venn1"/>
    <dgm:cxn modelId="{7760DE73-F06A-4936-91A9-3B2B82EE9106}" srcId="{84CE9D2B-CDE6-4B75-B365-89FCCD3953C3}" destId="{CFA8835C-1115-4226-9299-52D3DAF41279}" srcOrd="2" destOrd="0" parTransId="{3A81B0EC-477D-4243-8238-9DB2BC566FED}" sibTransId="{6F2435FA-CC01-4D34-8A30-C9D7486F90B1}"/>
    <dgm:cxn modelId="{4B70AE7F-83E1-43DF-A0F4-628BBEB934CC}" type="presOf" srcId="{10757D90-65DA-4BF3-8849-10A38D23D787}" destId="{A8278A1A-58F8-41AE-B64F-C3E0882ED3E0}" srcOrd="0" destOrd="0" presId="urn:microsoft.com/office/officeart/2005/8/layout/venn1"/>
    <dgm:cxn modelId="{34C8CC2D-1329-4D8A-AE9C-7CF7FB77BED7}" type="presOf" srcId="{C3C0391A-9A67-4227-89B3-8DA2C24758A6}" destId="{67DE52E3-3D6E-4DE7-BFE6-6F23271417E6}" srcOrd="1" destOrd="0" presId="urn:microsoft.com/office/officeart/2005/8/layout/venn1"/>
    <dgm:cxn modelId="{B4FE9F1E-8993-48F8-9F01-E208AEDDC708}" type="presOf" srcId="{CFA8835C-1115-4226-9299-52D3DAF41279}" destId="{B427AC0D-9818-47A7-943B-BE04EFD26909}" srcOrd="0" destOrd="0" presId="urn:microsoft.com/office/officeart/2005/8/layout/venn1"/>
    <dgm:cxn modelId="{7608624B-3131-4956-A019-B91ECD22AEE3}" srcId="{84CE9D2B-CDE6-4B75-B365-89FCCD3953C3}" destId="{C3C0391A-9A67-4227-89B3-8DA2C24758A6}" srcOrd="0" destOrd="0" parTransId="{4B9B2C6E-CAD8-4742-9AB9-FE659F3265FC}" sibTransId="{9E8B55E3-66E9-4901-B14D-1EB00F819C9F}"/>
    <dgm:cxn modelId="{79CAC1E5-3271-48E9-862B-B186D31113A1}" type="presParOf" srcId="{088B09C7-6148-420D-A3FB-DE1A2AE0F13B}" destId="{95B47D2D-0E62-48C7-AA12-AE4B6D376F94}" srcOrd="0" destOrd="0" presId="urn:microsoft.com/office/officeart/2005/8/layout/venn1"/>
    <dgm:cxn modelId="{4D0FF23E-A415-4C1A-99DE-C1F1C06050E7}" type="presParOf" srcId="{088B09C7-6148-420D-A3FB-DE1A2AE0F13B}" destId="{67DE52E3-3D6E-4DE7-BFE6-6F23271417E6}" srcOrd="1" destOrd="0" presId="urn:microsoft.com/office/officeart/2005/8/layout/venn1"/>
    <dgm:cxn modelId="{40F5A570-82A8-46CC-B959-DAF1D06EF5B3}" type="presParOf" srcId="{088B09C7-6148-420D-A3FB-DE1A2AE0F13B}" destId="{A8278A1A-58F8-41AE-B64F-C3E0882ED3E0}" srcOrd="2" destOrd="0" presId="urn:microsoft.com/office/officeart/2005/8/layout/venn1"/>
    <dgm:cxn modelId="{33C7DDC0-9A0F-4504-9F4E-5DC16B2A7BEB}" type="presParOf" srcId="{088B09C7-6148-420D-A3FB-DE1A2AE0F13B}" destId="{A45BAE23-05F4-407C-BA16-543295ADCE08}" srcOrd="3" destOrd="0" presId="urn:microsoft.com/office/officeart/2005/8/layout/venn1"/>
    <dgm:cxn modelId="{E44162F3-F12B-4DC3-A36D-32EA2A061FD8}" type="presParOf" srcId="{088B09C7-6148-420D-A3FB-DE1A2AE0F13B}" destId="{B427AC0D-9818-47A7-943B-BE04EFD26909}" srcOrd="4" destOrd="0" presId="urn:microsoft.com/office/officeart/2005/8/layout/venn1"/>
    <dgm:cxn modelId="{618421E4-3E22-4AE8-9155-A6E8F0516F58}" type="presParOf" srcId="{088B09C7-6148-420D-A3FB-DE1A2AE0F13B}" destId="{0F50BD1D-A790-4ACD-ADFF-1FBBF04ECC7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B7EAAE-1F6F-4F95-A156-54439F454222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BD735B6-BCF4-41CE-AD2A-13B986CED2AE}">
      <dgm:prSet phldrT="[Text]"/>
      <dgm:spPr/>
      <dgm:t>
        <a:bodyPr/>
        <a:lstStyle/>
        <a:p>
          <a:r>
            <a:rPr lang="en-US" dirty="0"/>
            <a:t>Inventory Management</a:t>
          </a:r>
        </a:p>
      </dgm:t>
    </dgm:pt>
    <dgm:pt modelId="{D73B4023-E202-453D-AADD-D5A157830544}" type="parTrans" cxnId="{8C484A9F-70EF-4BE9-A28A-B0A81ABC61D4}">
      <dgm:prSet/>
      <dgm:spPr/>
      <dgm:t>
        <a:bodyPr/>
        <a:lstStyle/>
        <a:p>
          <a:endParaRPr lang="en-US"/>
        </a:p>
      </dgm:t>
    </dgm:pt>
    <dgm:pt modelId="{E816616B-F466-4F49-A736-6826A6A1F7D1}" type="sibTrans" cxnId="{8C484A9F-70EF-4BE9-A28A-B0A81ABC61D4}">
      <dgm:prSet/>
      <dgm:spPr/>
      <dgm:t>
        <a:bodyPr/>
        <a:lstStyle/>
        <a:p>
          <a:endParaRPr lang="en-US"/>
        </a:p>
      </dgm:t>
    </dgm:pt>
    <dgm:pt modelId="{D980081A-D1A4-498D-85C5-F3B381A63656}">
      <dgm:prSet phldrT="[Text]"/>
      <dgm:spPr/>
      <dgm:t>
        <a:bodyPr/>
        <a:lstStyle/>
        <a:p>
          <a:r>
            <a:rPr lang="en-US" dirty="0"/>
            <a:t>Prudent</a:t>
          </a:r>
        </a:p>
      </dgm:t>
    </dgm:pt>
    <dgm:pt modelId="{133379E8-5BC4-4D42-9CBC-DACEA9AACAE3}" type="parTrans" cxnId="{46659617-EC61-445A-AB1A-8FCBC7BAD159}">
      <dgm:prSet/>
      <dgm:spPr/>
      <dgm:t>
        <a:bodyPr/>
        <a:lstStyle/>
        <a:p>
          <a:endParaRPr lang="en-US"/>
        </a:p>
      </dgm:t>
    </dgm:pt>
    <dgm:pt modelId="{CB783C07-9FBC-468F-A41A-0FB160FC04A5}" type="sibTrans" cxnId="{46659617-EC61-445A-AB1A-8FCBC7BAD159}">
      <dgm:prSet/>
      <dgm:spPr/>
      <dgm:t>
        <a:bodyPr/>
        <a:lstStyle/>
        <a:p>
          <a:endParaRPr lang="en-US"/>
        </a:p>
      </dgm:t>
    </dgm:pt>
    <dgm:pt modelId="{0F63BC77-6B5A-4966-82BC-784414BDB83D}">
      <dgm:prSet phldrT="[Text]"/>
      <dgm:spPr/>
      <dgm:t>
        <a:bodyPr/>
        <a:lstStyle/>
        <a:p>
          <a:r>
            <a:rPr lang="en-US" dirty="0"/>
            <a:t>Business Budgeting</a:t>
          </a:r>
        </a:p>
      </dgm:t>
    </dgm:pt>
    <dgm:pt modelId="{E152CE8A-6B3E-4851-86FD-60C37634A42E}" type="parTrans" cxnId="{4007516D-5BA9-43B6-BBF6-0BFAC10E0001}">
      <dgm:prSet/>
      <dgm:spPr/>
      <dgm:t>
        <a:bodyPr/>
        <a:lstStyle/>
        <a:p>
          <a:endParaRPr lang="en-US"/>
        </a:p>
      </dgm:t>
    </dgm:pt>
    <dgm:pt modelId="{05EF6593-AEB7-4456-8D16-1536A3CB058A}" type="sibTrans" cxnId="{4007516D-5BA9-43B6-BBF6-0BFAC10E0001}">
      <dgm:prSet/>
      <dgm:spPr/>
      <dgm:t>
        <a:bodyPr/>
        <a:lstStyle/>
        <a:p>
          <a:endParaRPr lang="en-US"/>
        </a:p>
      </dgm:t>
    </dgm:pt>
    <dgm:pt modelId="{BFC2EEFC-F9AB-4808-889C-6C5B88261369}">
      <dgm:prSet phldrT="[Text]"/>
      <dgm:spPr/>
      <dgm:t>
        <a:bodyPr/>
        <a:lstStyle/>
        <a:p>
          <a:r>
            <a:rPr lang="en-US" dirty="0"/>
            <a:t>Strategic plan</a:t>
          </a:r>
        </a:p>
      </dgm:t>
    </dgm:pt>
    <dgm:pt modelId="{5F6BF738-3003-4E05-BEA9-345D93D89C9E}" type="parTrans" cxnId="{CD2F45F5-1385-402D-8096-38CBE7937C0A}">
      <dgm:prSet/>
      <dgm:spPr/>
      <dgm:t>
        <a:bodyPr/>
        <a:lstStyle/>
        <a:p>
          <a:endParaRPr lang="en-US"/>
        </a:p>
      </dgm:t>
    </dgm:pt>
    <dgm:pt modelId="{5E6F22C8-2401-4809-87FA-1A6E84213629}" type="sibTrans" cxnId="{CD2F45F5-1385-402D-8096-38CBE7937C0A}">
      <dgm:prSet/>
      <dgm:spPr/>
      <dgm:t>
        <a:bodyPr/>
        <a:lstStyle/>
        <a:p>
          <a:endParaRPr lang="en-US"/>
        </a:p>
      </dgm:t>
    </dgm:pt>
    <dgm:pt modelId="{7E027389-B4F1-4E71-BED1-72D8513C59C6}">
      <dgm:prSet phldrT="[Text]"/>
      <dgm:spPr/>
      <dgm:t>
        <a:bodyPr/>
        <a:lstStyle/>
        <a:p>
          <a:r>
            <a:rPr lang="en-US" dirty="0"/>
            <a:t>Budget Monitoring and Control</a:t>
          </a:r>
        </a:p>
      </dgm:t>
    </dgm:pt>
    <dgm:pt modelId="{835E83FD-1B2E-43D9-B361-55CEA2732F24}" type="parTrans" cxnId="{B0A2A616-AE20-48A9-B31C-21791E9C09C9}">
      <dgm:prSet/>
      <dgm:spPr/>
      <dgm:t>
        <a:bodyPr/>
        <a:lstStyle/>
        <a:p>
          <a:endParaRPr lang="en-US"/>
        </a:p>
      </dgm:t>
    </dgm:pt>
    <dgm:pt modelId="{9BDDFE57-78C3-43BF-8E8C-8C002D9DC939}" type="sibTrans" cxnId="{B0A2A616-AE20-48A9-B31C-21791E9C09C9}">
      <dgm:prSet/>
      <dgm:spPr/>
      <dgm:t>
        <a:bodyPr/>
        <a:lstStyle/>
        <a:p>
          <a:endParaRPr lang="en-US"/>
        </a:p>
      </dgm:t>
    </dgm:pt>
    <dgm:pt modelId="{0AF53C40-7F71-4D99-A55C-14D6B7A9E126}">
      <dgm:prSet phldrT="[Text]"/>
      <dgm:spPr/>
      <dgm:t>
        <a:bodyPr/>
        <a:lstStyle/>
        <a:p>
          <a:r>
            <a:rPr lang="en-US" dirty="0"/>
            <a:t>Disciplined growth</a:t>
          </a:r>
        </a:p>
      </dgm:t>
    </dgm:pt>
    <dgm:pt modelId="{B0DE4EEA-91B3-4FCB-BD93-873ED994762C}" type="parTrans" cxnId="{ACD588C9-F142-45FA-BD2E-5C270705BCE3}">
      <dgm:prSet/>
      <dgm:spPr/>
      <dgm:t>
        <a:bodyPr/>
        <a:lstStyle/>
        <a:p>
          <a:endParaRPr lang="en-US"/>
        </a:p>
      </dgm:t>
    </dgm:pt>
    <dgm:pt modelId="{E1EEC5BE-CFFD-44EE-B666-8917F3344E8B}" type="sibTrans" cxnId="{ACD588C9-F142-45FA-BD2E-5C270705BCE3}">
      <dgm:prSet/>
      <dgm:spPr/>
      <dgm:t>
        <a:bodyPr/>
        <a:lstStyle/>
        <a:p>
          <a:endParaRPr lang="en-US"/>
        </a:p>
      </dgm:t>
    </dgm:pt>
    <dgm:pt modelId="{4707C25E-99B8-4CC3-9486-42DD350A9635}">
      <dgm:prSet phldrT="[Text]"/>
      <dgm:spPr/>
      <dgm:t>
        <a:bodyPr/>
        <a:lstStyle/>
        <a:p>
          <a:r>
            <a:rPr lang="en-US" dirty="0"/>
            <a:t>JIT</a:t>
          </a:r>
        </a:p>
      </dgm:t>
    </dgm:pt>
    <dgm:pt modelId="{F72F8D4E-0710-43D9-AC08-63FB1FE20E72}" type="parTrans" cxnId="{CDA52685-293C-446C-AF6A-796B3AF59A23}">
      <dgm:prSet/>
      <dgm:spPr/>
      <dgm:t>
        <a:bodyPr/>
        <a:lstStyle/>
        <a:p>
          <a:endParaRPr lang="en-US"/>
        </a:p>
      </dgm:t>
    </dgm:pt>
    <dgm:pt modelId="{9945FB24-4FCE-4B50-985C-E686646ECE3B}" type="sibTrans" cxnId="{CDA52685-293C-446C-AF6A-796B3AF59A23}">
      <dgm:prSet/>
      <dgm:spPr/>
      <dgm:t>
        <a:bodyPr/>
        <a:lstStyle/>
        <a:p>
          <a:endParaRPr lang="en-US"/>
        </a:p>
      </dgm:t>
    </dgm:pt>
    <dgm:pt modelId="{B3980052-1F8E-4CC3-B159-13B7E4F7F9AC}">
      <dgm:prSet phldrT="[Text]"/>
      <dgm:spPr/>
      <dgm:t>
        <a:bodyPr/>
        <a:lstStyle/>
        <a:p>
          <a:r>
            <a:rPr lang="en-US" dirty="0"/>
            <a:t>Cost effective</a:t>
          </a:r>
        </a:p>
      </dgm:t>
    </dgm:pt>
    <dgm:pt modelId="{E7B9CA8E-087B-4122-9747-8BEB81F6C5B1}" type="parTrans" cxnId="{8C6787E8-4622-4C16-9A5E-90939CD88AC6}">
      <dgm:prSet/>
      <dgm:spPr/>
      <dgm:t>
        <a:bodyPr/>
        <a:lstStyle/>
        <a:p>
          <a:endParaRPr lang="en-US"/>
        </a:p>
      </dgm:t>
    </dgm:pt>
    <dgm:pt modelId="{1BBD20A2-1086-4B88-8696-4FA659245F5F}" type="sibTrans" cxnId="{8C6787E8-4622-4C16-9A5E-90939CD88AC6}">
      <dgm:prSet/>
      <dgm:spPr/>
      <dgm:t>
        <a:bodyPr/>
        <a:lstStyle/>
        <a:p>
          <a:endParaRPr lang="en-US"/>
        </a:p>
      </dgm:t>
    </dgm:pt>
    <dgm:pt modelId="{6A3CC429-116A-4F29-AD19-95C3F4E28A73}">
      <dgm:prSet phldrT="[Text]"/>
      <dgm:spPr/>
      <dgm:t>
        <a:bodyPr/>
        <a:lstStyle/>
        <a:p>
          <a:r>
            <a:rPr lang="en-US" dirty="0"/>
            <a:t>Business oriented</a:t>
          </a:r>
        </a:p>
      </dgm:t>
    </dgm:pt>
    <dgm:pt modelId="{AEC84458-2F4B-4665-95DF-95B6465B6A64}" type="parTrans" cxnId="{E678558F-DA98-42A0-BF81-145CCC48D46F}">
      <dgm:prSet/>
      <dgm:spPr/>
      <dgm:t>
        <a:bodyPr/>
        <a:lstStyle/>
        <a:p>
          <a:endParaRPr lang="en-US"/>
        </a:p>
      </dgm:t>
    </dgm:pt>
    <dgm:pt modelId="{E8CBD467-B50D-403A-B7E9-4A601BB7B82A}" type="sibTrans" cxnId="{E678558F-DA98-42A0-BF81-145CCC48D46F}">
      <dgm:prSet/>
      <dgm:spPr/>
      <dgm:t>
        <a:bodyPr/>
        <a:lstStyle/>
        <a:p>
          <a:endParaRPr lang="en-US"/>
        </a:p>
      </dgm:t>
    </dgm:pt>
    <dgm:pt modelId="{2BAA5852-48E2-4D95-B2B7-6950C913501A}">
      <dgm:prSet phldrT="[Text]"/>
      <dgm:spPr/>
      <dgm:t>
        <a:bodyPr/>
        <a:lstStyle/>
        <a:p>
          <a:r>
            <a:rPr lang="en-US" dirty="0"/>
            <a:t>Operational plan</a:t>
          </a:r>
        </a:p>
      </dgm:t>
    </dgm:pt>
    <dgm:pt modelId="{C7C10816-0F1D-4C9E-B5D0-321246A38826}" type="parTrans" cxnId="{D556987E-470B-4283-8776-E007581C414C}">
      <dgm:prSet/>
      <dgm:spPr/>
      <dgm:t>
        <a:bodyPr/>
        <a:lstStyle/>
        <a:p>
          <a:endParaRPr lang="en-US"/>
        </a:p>
      </dgm:t>
    </dgm:pt>
    <dgm:pt modelId="{C1B07831-DAD3-4C50-8075-F3D4CA34B817}" type="sibTrans" cxnId="{D556987E-470B-4283-8776-E007581C414C}">
      <dgm:prSet/>
      <dgm:spPr/>
      <dgm:t>
        <a:bodyPr/>
        <a:lstStyle/>
        <a:p>
          <a:endParaRPr lang="en-US"/>
        </a:p>
      </dgm:t>
    </dgm:pt>
    <dgm:pt modelId="{E7AB3867-2653-45CE-A9F8-A3BEBC63155A}">
      <dgm:prSet phldrT="[Text]"/>
      <dgm:spPr/>
      <dgm:t>
        <a:bodyPr/>
        <a:lstStyle/>
        <a:p>
          <a:endParaRPr lang="en-US" dirty="0"/>
        </a:p>
      </dgm:t>
    </dgm:pt>
    <dgm:pt modelId="{7326A1B7-7BA6-414D-BBB8-B3AC315D3844}" type="parTrans" cxnId="{BE49D31C-8697-4C69-ADDD-A5B71B6FA03F}">
      <dgm:prSet/>
      <dgm:spPr/>
      <dgm:t>
        <a:bodyPr/>
        <a:lstStyle/>
        <a:p>
          <a:endParaRPr lang="en-US"/>
        </a:p>
      </dgm:t>
    </dgm:pt>
    <dgm:pt modelId="{13160741-49BE-4521-B1D9-9867B6D48870}" type="sibTrans" cxnId="{BE49D31C-8697-4C69-ADDD-A5B71B6FA03F}">
      <dgm:prSet/>
      <dgm:spPr/>
      <dgm:t>
        <a:bodyPr/>
        <a:lstStyle/>
        <a:p>
          <a:endParaRPr lang="en-US"/>
        </a:p>
      </dgm:t>
    </dgm:pt>
    <dgm:pt modelId="{4911C39E-EA49-4A19-BF02-367BAF873A66}" type="pres">
      <dgm:prSet presAssocID="{45B7EAAE-1F6F-4F95-A156-54439F4542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31AD98-AAEF-4D73-82C3-606DCEC9A510}" type="pres">
      <dgm:prSet presAssocID="{3BD735B6-BCF4-41CE-AD2A-13B986CED2AE}" presName="linNode" presStyleCnt="0"/>
      <dgm:spPr/>
    </dgm:pt>
    <dgm:pt modelId="{7E870C2D-466B-4CCD-9A41-E453CD45923D}" type="pres">
      <dgm:prSet presAssocID="{3BD735B6-BCF4-41CE-AD2A-13B986CED2A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FAB89-945C-4A28-8C6A-81F996CF0398}" type="pres">
      <dgm:prSet presAssocID="{3BD735B6-BCF4-41CE-AD2A-13B986CED2A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A3B67-F3AC-425C-9B8A-F9AFF29483D0}" type="pres">
      <dgm:prSet presAssocID="{E816616B-F466-4F49-A736-6826A6A1F7D1}" presName="sp" presStyleCnt="0"/>
      <dgm:spPr/>
    </dgm:pt>
    <dgm:pt modelId="{8AC8B359-CA57-4A60-8F09-8B53E677D13D}" type="pres">
      <dgm:prSet presAssocID="{0F63BC77-6B5A-4966-82BC-784414BDB83D}" presName="linNode" presStyleCnt="0"/>
      <dgm:spPr/>
    </dgm:pt>
    <dgm:pt modelId="{4ECE5987-710B-48FA-B8E2-58B75DF888B0}" type="pres">
      <dgm:prSet presAssocID="{0F63BC77-6B5A-4966-82BC-784414BDB83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582AD-849C-4EF1-B645-3A07C6AF7676}" type="pres">
      <dgm:prSet presAssocID="{0F63BC77-6B5A-4966-82BC-784414BDB83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79C5B-5707-4E25-8661-B108FD3FFE24}" type="pres">
      <dgm:prSet presAssocID="{05EF6593-AEB7-4456-8D16-1536A3CB058A}" presName="sp" presStyleCnt="0"/>
      <dgm:spPr/>
    </dgm:pt>
    <dgm:pt modelId="{D6992C9E-D6A4-4D12-8995-069B885F0A2C}" type="pres">
      <dgm:prSet presAssocID="{7E027389-B4F1-4E71-BED1-72D8513C59C6}" presName="linNode" presStyleCnt="0"/>
      <dgm:spPr/>
    </dgm:pt>
    <dgm:pt modelId="{E4F99CA1-2B67-46EC-81BA-3DCFC887860B}" type="pres">
      <dgm:prSet presAssocID="{7E027389-B4F1-4E71-BED1-72D8513C59C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1083A2-2E4A-4723-A83A-1F9DE596820E}" type="pres">
      <dgm:prSet presAssocID="{7E027389-B4F1-4E71-BED1-72D8513C59C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A2A616-AE20-48A9-B31C-21791E9C09C9}" srcId="{45B7EAAE-1F6F-4F95-A156-54439F454222}" destId="{7E027389-B4F1-4E71-BED1-72D8513C59C6}" srcOrd="2" destOrd="0" parTransId="{835E83FD-1B2E-43D9-B361-55CEA2732F24}" sibTransId="{9BDDFE57-78C3-43BF-8E8C-8C002D9DC939}"/>
    <dgm:cxn modelId="{C84F4F9D-EAD1-4B97-8EB7-5E8A28577461}" type="presOf" srcId="{7E027389-B4F1-4E71-BED1-72D8513C59C6}" destId="{E4F99CA1-2B67-46EC-81BA-3DCFC887860B}" srcOrd="0" destOrd="0" presId="urn:microsoft.com/office/officeart/2005/8/layout/vList5"/>
    <dgm:cxn modelId="{ACD588C9-F142-45FA-BD2E-5C270705BCE3}" srcId="{7E027389-B4F1-4E71-BED1-72D8513C59C6}" destId="{0AF53C40-7F71-4D99-A55C-14D6B7A9E126}" srcOrd="0" destOrd="0" parTransId="{B0DE4EEA-91B3-4FCB-BD93-873ED994762C}" sibTransId="{E1EEC5BE-CFFD-44EE-B666-8917F3344E8B}"/>
    <dgm:cxn modelId="{AF652504-E8E8-45EA-ADD8-F490ADA37294}" type="presOf" srcId="{6A3CC429-116A-4F29-AD19-95C3F4E28A73}" destId="{E4DFAB89-945C-4A28-8C6A-81F996CF0398}" srcOrd="0" destOrd="3" presId="urn:microsoft.com/office/officeart/2005/8/layout/vList5"/>
    <dgm:cxn modelId="{D556987E-470B-4283-8776-E007581C414C}" srcId="{0F63BC77-6B5A-4966-82BC-784414BDB83D}" destId="{2BAA5852-48E2-4D95-B2B7-6950C913501A}" srcOrd="1" destOrd="0" parTransId="{C7C10816-0F1D-4C9E-B5D0-321246A38826}" sibTransId="{C1B07831-DAD3-4C50-8075-F3D4CA34B817}"/>
    <dgm:cxn modelId="{4A9A8D8B-DA49-4B4B-896E-48D9D9958426}" type="presOf" srcId="{3BD735B6-BCF4-41CE-AD2A-13B986CED2AE}" destId="{7E870C2D-466B-4CCD-9A41-E453CD45923D}" srcOrd="0" destOrd="0" presId="urn:microsoft.com/office/officeart/2005/8/layout/vList5"/>
    <dgm:cxn modelId="{BE49D31C-8697-4C69-ADDD-A5B71B6FA03F}" srcId="{7E027389-B4F1-4E71-BED1-72D8513C59C6}" destId="{E7AB3867-2653-45CE-A9F8-A3BEBC63155A}" srcOrd="1" destOrd="0" parTransId="{7326A1B7-7BA6-414D-BBB8-B3AC315D3844}" sibTransId="{13160741-49BE-4521-B1D9-9867B6D48870}"/>
    <dgm:cxn modelId="{5F3A0274-3EA9-44CB-BFBF-9C015C3F14C5}" type="presOf" srcId="{45B7EAAE-1F6F-4F95-A156-54439F454222}" destId="{4911C39E-EA49-4A19-BF02-367BAF873A66}" srcOrd="0" destOrd="0" presId="urn:microsoft.com/office/officeart/2005/8/layout/vList5"/>
    <dgm:cxn modelId="{17E5E4FE-B966-4D50-B8A8-62B89036B5E2}" type="presOf" srcId="{E7AB3867-2653-45CE-A9F8-A3BEBC63155A}" destId="{E71083A2-2E4A-4723-A83A-1F9DE596820E}" srcOrd="0" destOrd="1" presId="urn:microsoft.com/office/officeart/2005/8/layout/vList5"/>
    <dgm:cxn modelId="{2A29D919-2722-435A-88CC-4FE634984191}" type="presOf" srcId="{BFC2EEFC-F9AB-4808-889C-6C5B88261369}" destId="{28C582AD-849C-4EF1-B645-3A07C6AF7676}" srcOrd="0" destOrd="0" presId="urn:microsoft.com/office/officeart/2005/8/layout/vList5"/>
    <dgm:cxn modelId="{4007516D-5BA9-43B6-BBF6-0BFAC10E0001}" srcId="{45B7EAAE-1F6F-4F95-A156-54439F454222}" destId="{0F63BC77-6B5A-4966-82BC-784414BDB83D}" srcOrd="1" destOrd="0" parTransId="{E152CE8A-6B3E-4851-86FD-60C37634A42E}" sibTransId="{05EF6593-AEB7-4456-8D16-1536A3CB058A}"/>
    <dgm:cxn modelId="{CDA52685-293C-446C-AF6A-796B3AF59A23}" srcId="{3BD735B6-BCF4-41CE-AD2A-13B986CED2AE}" destId="{4707C25E-99B8-4CC3-9486-42DD350A9635}" srcOrd="1" destOrd="0" parTransId="{F72F8D4E-0710-43D9-AC08-63FB1FE20E72}" sibTransId="{9945FB24-4FCE-4B50-985C-E686646ECE3B}"/>
    <dgm:cxn modelId="{8C6787E8-4622-4C16-9A5E-90939CD88AC6}" srcId="{3BD735B6-BCF4-41CE-AD2A-13B986CED2AE}" destId="{B3980052-1F8E-4CC3-B159-13B7E4F7F9AC}" srcOrd="2" destOrd="0" parTransId="{E7B9CA8E-087B-4122-9747-8BEB81F6C5B1}" sibTransId="{1BBD20A2-1086-4B88-8696-4FA659245F5F}"/>
    <dgm:cxn modelId="{CD2F45F5-1385-402D-8096-38CBE7937C0A}" srcId="{0F63BC77-6B5A-4966-82BC-784414BDB83D}" destId="{BFC2EEFC-F9AB-4808-889C-6C5B88261369}" srcOrd="0" destOrd="0" parTransId="{5F6BF738-3003-4E05-BEA9-345D93D89C9E}" sibTransId="{5E6F22C8-2401-4809-87FA-1A6E84213629}"/>
    <dgm:cxn modelId="{E678558F-DA98-42A0-BF81-145CCC48D46F}" srcId="{3BD735B6-BCF4-41CE-AD2A-13B986CED2AE}" destId="{6A3CC429-116A-4F29-AD19-95C3F4E28A73}" srcOrd="3" destOrd="0" parTransId="{AEC84458-2F4B-4665-95DF-95B6465B6A64}" sibTransId="{E8CBD467-B50D-403A-B7E9-4A601BB7B82A}"/>
    <dgm:cxn modelId="{FA602254-8F33-40A4-8577-E26FD9E370CD}" type="presOf" srcId="{D980081A-D1A4-498D-85C5-F3B381A63656}" destId="{E4DFAB89-945C-4A28-8C6A-81F996CF0398}" srcOrd="0" destOrd="0" presId="urn:microsoft.com/office/officeart/2005/8/layout/vList5"/>
    <dgm:cxn modelId="{F80F8219-1DA2-40EF-8ECC-D656BF3FE112}" type="presOf" srcId="{2BAA5852-48E2-4D95-B2B7-6950C913501A}" destId="{28C582AD-849C-4EF1-B645-3A07C6AF7676}" srcOrd="0" destOrd="1" presId="urn:microsoft.com/office/officeart/2005/8/layout/vList5"/>
    <dgm:cxn modelId="{85C8C78A-E1A9-4AC7-851F-BC9DCBDA0AEE}" type="presOf" srcId="{0F63BC77-6B5A-4966-82BC-784414BDB83D}" destId="{4ECE5987-710B-48FA-B8E2-58B75DF888B0}" srcOrd="0" destOrd="0" presId="urn:microsoft.com/office/officeart/2005/8/layout/vList5"/>
    <dgm:cxn modelId="{BFFC320C-B0C2-40A6-97A9-B2D01D457AAC}" type="presOf" srcId="{0AF53C40-7F71-4D99-A55C-14D6B7A9E126}" destId="{E71083A2-2E4A-4723-A83A-1F9DE596820E}" srcOrd="0" destOrd="0" presId="urn:microsoft.com/office/officeart/2005/8/layout/vList5"/>
    <dgm:cxn modelId="{C1A54979-0878-4449-903B-876C9E679DF3}" type="presOf" srcId="{4707C25E-99B8-4CC3-9486-42DD350A9635}" destId="{E4DFAB89-945C-4A28-8C6A-81F996CF0398}" srcOrd="0" destOrd="1" presId="urn:microsoft.com/office/officeart/2005/8/layout/vList5"/>
    <dgm:cxn modelId="{8C484A9F-70EF-4BE9-A28A-B0A81ABC61D4}" srcId="{45B7EAAE-1F6F-4F95-A156-54439F454222}" destId="{3BD735B6-BCF4-41CE-AD2A-13B986CED2AE}" srcOrd="0" destOrd="0" parTransId="{D73B4023-E202-453D-AADD-D5A157830544}" sibTransId="{E816616B-F466-4F49-A736-6826A6A1F7D1}"/>
    <dgm:cxn modelId="{46659617-EC61-445A-AB1A-8FCBC7BAD159}" srcId="{3BD735B6-BCF4-41CE-AD2A-13B986CED2AE}" destId="{D980081A-D1A4-498D-85C5-F3B381A63656}" srcOrd="0" destOrd="0" parTransId="{133379E8-5BC4-4D42-9CBC-DACEA9AACAE3}" sibTransId="{CB783C07-9FBC-468F-A41A-0FB160FC04A5}"/>
    <dgm:cxn modelId="{CBDA6D17-3C35-4D5F-AAB5-9B6182118D33}" type="presOf" srcId="{B3980052-1F8E-4CC3-B159-13B7E4F7F9AC}" destId="{E4DFAB89-945C-4A28-8C6A-81F996CF0398}" srcOrd="0" destOrd="2" presId="urn:microsoft.com/office/officeart/2005/8/layout/vList5"/>
    <dgm:cxn modelId="{535744FE-1DDF-44A1-8C1C-09FE3DAEA892}" type="presParOf" srcId="{4911C39E-EA49-4A19-BF02-367BAF873A66}" destId="{0231AD98-AAEF-4D73-82C3-606DCEC9A510}" srcOrd="0" destOrd="0" presId="urn:microsoft.com/office/officeart/2005/8/layout/vList5"/>
    <dgm:cxn modelId="{8C09FD86-3B36-4269-9C1F-FE34689795C1}" type="presParOf" srcId="{0231AD98-AAEF-4D73-82C3-606DCEC9A510}" destId="{7E870C2D-466B-4CCD-9A41-E453CD45923D}" srcOrd="0" destOrd="0" presId="urn:microsoft.com/office/officeart/2005/8/layout/vList5"/>
    <dgm:cxn modelId="{37F011C7-4955-4F48-BF82-4B0C989756E9}" type="presParOf" srcId="{0231AD98-AAEF-4D73-82C3-606DCEC9A510}" destId="{E4DFAB89-945C-4A28-8C6A-81F996CF0398}" srcOrd="1" destOrd="0" presId="urn:microsoft.com/office/officeart/2005/8/layout/vList5"/>
    <dgm:cxn modelId="{D7BD816B-7C61-4455-9851-41C1E41B78B0}" type="presParOf" srcId="{4911C39E-EA49-4A19-BF02-367BAF873A66}" destId="{3ABA3B67-F3AC-425C-9B8A-F9AFF29483D0}" srcOrd="1" destOrd="0" presId="urn:microsoft.com/office/officeart/2005/8/layout/vList5"/>
    <dgm:cxn modelId="{81C8E00F-36C2-44D5-B6F6-548F47C20028}" type="presParOf" srcId="{4911C39E-EA49-4A19-BF02-367BAF873A66}" destId="{8AC8B359-CA57-4A60-8F09-8B53E677D13D}" srcOrd="2" destOrd="0" presId="urn:microsoft.com/office/officeart/2005/8/layout/vList5"/>
    <dgm:cxn modelId="{6FA37402-F5D0-4A57-905C-3DFDE87172BB}" type="presParOf" srcId="{8AC8B359-CA57-4A60-8F09-8B53E677D13D}" destId="{4ECE5987-710B-48FA-B8E2-58B75DF888B0}" srcOrd="0" destOrd="0" presId="urn:microsoft.com/office/officeart/2005/8/layout/vList5"/>
    <dgm:cxn modelId="{4A2D2F9D-345E-4A71-890B-2EE40966AAE6}" type="presParOf" srcId="{8AC8B359-CA57-4A60-8F09-8B53E677D13D}" destId="{28C582AD-849C-4EF1-B645-3A07C6AF7676}" srcOrd="1" destOrd="0" presId="urn:microsoft.com/office/officeart/2005/8/layout/vList5"/>
    <dgm:cxn modelId="{407C588E-4584-4CC7-BAF4-E20F348A5DE1}" type="presParOf" srcId="{4911C39E-EA49-4A19-BF02-367BAF873A66}" destId="{F8779C5B-5707-4E25-8661-B108FD3FFE24}" srcOrd="3" destOrd="0" presId="urn:microsoft.com/office/officeart/2005/8/layout/vList5"/>
    <dgm:cxn modelId="{4D8FECCD-566F-4A9A-8476-CD35754CFA78}" type="presParOf" srcId="{4911C39E-EA49-4A19-BF02-367BAF873A66}" destId="{D6992C9E-D6A4-4D12-8995-069B885F0A2C}" srcOrd="4" destOrd="0" presId="urn:microsoft.com/office/officeart/2005/8/layout/vList5"/>
    <dgm:cxn modelId="{BC311726-EF1E-4F7D-A5A1-2BEE90FF5DB0}" type="presParOf" srcId="{D6992C9E-D6A4-4D12-8995-069B885F0A2C}" destId="{E4F99CA1-2B67-46EC-81BA-3DCFC887860B}" srcOrd="0" destOrd="0" presId="urn:microsoft.com/office/officeart/2005/8/layout/vList5"/>
    <dgm:cxn modelId="{09171CB9-410E-462F-9FFA-0C8C9ADCEE4F}" type="presParOf" srcId="{D6992C9E-D6A4-4D12-8995-069B885F0A2C}" destId="{E71083A2-2E4A-4723-A83A-1F9DE596820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E8AED9-A384-4E8A-957C-3BA7977512AE}" type="doc">
      <dgm:prSet loTypeId="urn:microsoft.com/office/officeart/2005/8/layout/hierarchy3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US"/>
        </a:p>
      </dgm:t>
    </dgm:pt>
    <dgm:pt modelId="{975E8392-5DED-433C-B238-D5DC60258074}">
      <dgm:prSet phldrT="[Text]"/>
      <dgm:spPr/>
      <dgm:t>
        <a:bodyPr/>
        <a:lstStyle/>
        <a:p>
          <a:r>
            <a:rPr lang="en-US" dirty="0" err="1"/>
            <a:t>Husn</a:t>
          </a:r>
          <a:endParaRPr lang="en-US" dirty="0"/>
        </a:p>
      </dgm:t>
    </dgm:pt>
    <dgm:pt modelId="{1183D127-9884-4DB6-B273-3D45BD2E3DAA}" type="parTrans" cxnId="{88629B22-3256-40FE-9A9D-40F7A1BC0423}">
      <dgm:prSet/>
      <dgm:spPr/>
      <dgm:t>
        <a:bodyPr/>
        <a:lstStyle/>
        <a:p>
          <a:endParaRPr lang="en-US"/>
        </a:p>
      </dgm:t>
    </dgm:pt>
    <dgm:pt modelId="{BF854019-1B5E-4CE7-BE81-A09650288590}" type="sibTrans" cxnId="{88629B22-3256-40FE-9A9D-40F7A1BC0423}">
      <dgm:prSet/>
      <dgm:spPr/>
      <dgm:t>
        <a:bodyPr/>
        <a:lstStyle/>
        <a:p>
          <a:endParaRPr lang="en-US"/>
        </a:p>
      </dgm:t>
    </dgm:pt>
    <dgm:pt modelId="{FBD0AB1D-2454-43A1-82C4-FA10B6C97351}">
      <dgm:prSet phldrT="[Text]"/>
      <dgm:spPr/>
      <dgm:t>
        <a:bodyPr/>
        <a:lstStyle/>
        <a:p>
          <a:r>
            <a:rPr lang="en-US" dirty="0" err="1"/>
            <a:t>Itqaan</a:t>
          </a:r>
          <a:endParaRPr lang="en-US" dirty="0"/>
        </a:p>
      </dgm:t>
    </dgm:pt>
    <dgm:pt modelId="{52383B38-7575-4C9E-9A2F-89049EDB8C60}" type="parTrans" cxnId="{0CDAA77F-5439-40DF-A07C-40093DB5586A}">
      <dgm:prSet/>
      <dgm:spPr/>
      <dgm:t>
        <a:bodyPr/>
        <a:lstStyle/>
        <a:p>
          <a:endParaRPr lang="en-US"/>
        </a:p>
      </dgm:t>
    </dgm:pt>
    <dgm:pt modelId="{B7474885-8D53-4059-93E3-23ECC15374E0}" type="sibTrans" cxnId="{0CDAA77F-5439-40DF-A07C-40093DB5586A}">
      <dgm:prSet/>
      <dgm:spPr/>
      <dgm:t>
        <a:bodyPr/>
        <a:lstStyle/>
        <a:p>
          <a:endParaRPr lang="en-US"/>
        </a:p>
      </dgm:t>
    </dgm:pt>
    <dgm:pt modelId="{DBB3E537-1547-4F5F-ABD7-B0AF7D7BBB82}">
      <dgm:prSet phldrT="[Text]"/>
      <dgm:spPr/>
      <dgm:t>
        <a:bodyPr/>
        <a:lstStyle/>
        <a:p>
          <a:r>
            <a:rPr lang="en-US" dirty="0" err="1"/>
            <a:t>Iffat</a:t>
          </a:r>
          <a:endParaRPr lang="en-US" dirty="0"/>
        </a:p>
      </dgm:t>
    </dgm:pt>
    <dgm:pt modelId="{21287C4F-E12B-4D1F-8A73-67DBD4FA9F26}" type="parTrans" cxnId="{0C373C00-C242-4755-BD59-5774DD8B8B97}">
      <dgm:prSet/>
      <dgm:spPr/>
      <dgm:t>
        <a:bodyPr/>
        <a:lstStyle/>
        <a:p>
          <a:endParaRPr lang="en-US"/>
        </a:p>
      </dgm:t>
    </dgm:pt>
    <dgm:pt modelId="{8E4D3759-6C8B-4C13-9EB5-D97533154642}" type="sibTrans" cxnId="{0C373C00-C242-4755-BD59-5774DD8B8B97}">
      <dgm:prSet/>
      <dgm:spPr/>
      <dgm:t>
        <a:bodyPr/>
        <a:lstStyle/>
        <a:p>
          <a:endParaRPr lang="en-US"/>
        </a:p>
      </dgm:t>
    </dgm:pt>
    <dgm:pt modelId="{6F000787-7BA5-438F-A56A-46C66A88903F}" type="pres">
      <dgm:prSet presAssocID="{C5E8AED9-A384-4E8A-957C-3BA7977512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BACAC0A-8EEA-4232-84AC-29AF42C9DF23}" type="pres">
      <dgm:prSet presAssocID="{975E8392-5DED-433C-B238-D5DC60258074}" presName="root" presStyleCnt="0"/>
      <dgm:spPr/>
    </dgm:pt>
    <dgm:pt modelId="{1BB55AE8-945F-42AD-9283-14D60F280AFE}" type="pres">
      <dgm:prSet presAssocID="{975E8392-5DED-433C-B238-D5DC60258074}" presName="rootComposite" presStyleCnt="0"/>
      <dgm:spPr/>
    </dgm:pt>
    <dgm:pt modelId="{C895E9E0-497F-40F0-B518-D70CD7E461A9}" type="pres">
      <dgm:prSet presAssocID="{975E8392-5DED-433C-B238-D5DC60258074}" presName="rootText" presStyleLbl="node1" presStyleIdx="0" presStyleCnt="3"/>
      <dgm:spPr/>
      <dgm:t>
        <a:bodyPr/>
        <a:lstStyle/>
        <a:p>
          <a:endParaRPr lang="en-US"/>
        </a:p>
      </dgm:t>
    </dgm:pt>
    <dgm:pt modelId="{FFCA13E9-3CCA-46F4-A23B-F7150DECC28E}" type="pres">
      <dgm:prSet presAssocID="{975E8392-5DED-433C-B238-D5DC60258074}" presName="rootConnector" presStyleLbl="node1" presStyleIdx="0" presStyleCnt="3"/>
      <dgm:spPr/>
      <dgm:t>
        <a:bodyPr/>
        <a:lstStyle/>
        <a:p>
          <a:endParaRPr lang="en-US"/>
        </a:p>
      </dgm:t>
    </dgm:pt>
    <dgm:pt modelId="{C8DFFD40-77F6-4EEE-B8C0-5200E7E4BF45}" type="pres">
      <dgm:prSet presAssocID="{975E8392-5DED-433C-B238-D5DC60258074}" presName="childShape" presStyleCnt="0"/>
      <dgm:spPr/>
    </dgm:pt>
    <dgm:pt modelId="{EB1B7151-832A-499C-B7CC-5A5E07AEBC4E}" type="pres">
      <dgm:prSet presAssocID="{FBD0AB1D-2454-43A1-82C4-FA10B6C97351}" presName="root" presStyleCnt="0"/>
      <dgm:spPr/>
    </dgm:pt>
    <dgm:pt modelId="{5A2E159E-1082-4186-803F-7AAEC17BDFC6}" type="pres">
      <dgm:prSet presAssocID="{FBD0AB1D-2454-43A1-82C4-FA10B6C97351}" presName="rootComposite" presStyleCnt="0"/>
      <dgm:spPr/>
    </dgm:pt>
    <dgm:pt modelId="{5EC30DA6-8C03-4B0E-980C-22A75A3ECF9E}" type="pres">
      <dgm:prSet presAssocID="{FBD0AB1D-2454-43A1-82C4-FA10B6C97351}" presName="rootText" presStyleLbl="node1" presStyleIdx="1" presStyleCnt="3"/>
      <dgm:spPr/>
      <dgm:t>
        <a:bodyPr/>
        <a:lstStyle/>
        <a:p>
          <a:endParaRPr lang="en-US"/>
        </a:p>
      </dgm:t>
    </dgm:pt>
    <dgm:pt modelId="{A0A0FC58-D572-4095-A9CE-6E4EAA95D650}" type="pres">
      <dgm:prSet presAssocID="{FBD0AB1D-2454-43A1-82C4-FA10B6C97351}" presName="rootConnector" presStyleLbl="node1" presStyleIdx="1" presStyleCnt="3"/>
      <dgm:spPr/>
      <dgm:t>
        <a:bodyPr/>
        <a:lstStyle/>
        <a:p>
          <a:endParaRPr lang="en-US"/>
        </a:p>
      </dgm:t>
    </dgm:pt>
    <dgm:pt modelId="{04AD825A-6BA8-4377-9A63-226ACF3D913E}" type="pres">
      <dgm:prSet presAssocID="{FBD0AB1D-2454-43A1-82C4-FA10B6C97351}" presName="childShape" presStyleCnt="0"/>
      <dgm:spPr/>
    </dgm:pt>
    <dgm:pt modelId="{5C9C2D6B-D3E0-4ECB-AA02-C7539C0ED5F3}" type="pres">
      <dgm:prSet presAssocID="{DBB3E537-1547-4F5F-ABD7-B0AF7D7BBB82}" presName="root" presStyleCnt="0"/>
      <dgm:spPr/>
    </dgm:pt>
    <dgm:pt modelId="{7FD2AB24-74A4-4CC0-A81F-C6B1C08503FE}" type="pres">
      <dgm:prSet presAssocID="{DBB3E537-1547-4F5F-ABD7-B0AF7D7BBB82}" presName="rootComposite" presStyleCnt="0"/>
      <dgm:spPr/>
    </dgm:pt>
    <dgm:pt modelId="{54773606-D229-40DA-AD2C-4389E73701DB}" type="pres">
      <dgm:prSet presAssocID="{DBB3E537-1547-4F5F-ABD7-B0AF7D7BBB82}" presName="rootText" presStyleLbl="node1" presStyleIdx="2" presStyleCnt="3"/>
      <dgm:spPr/>
      <dgm:t>
        <a:bodyPr/>
        <a:lstStyle/>
        <a:p>
          <a:endParaRPr lang="en-US"/>
        </a:p>
      </dgm:t>
    </dgm:pt>
    <dgm:pt modelId="{E4137B49-21B0-4498-A824-16C4A7A7D8B0}" type="pres">
      <dgm:prSet presAssocID="{DBB3E537-1547-4F5F-ABD7-B0AF7D7BBB82}" presName="rootConnector" presStyleLbl="node1" presStyleIdx="2" presStyleCnt="3"/>
      <dgm:spPr/>
      <dgm:t>
        <a:bodyPr/>
        <a:lstStyle/>
        <a:p>
          <a:endParaRPr lang="en-US"/>
        </a:p>
      </dgm:t>
    </dgm:pt>
    <dgm:pt modelId="{83C29159-094B-4CD7-BB54-49056D45D707}" type="pres">
      <dgm:prSet presAssocID="{DBB3E537-1547-4F5F-ABD7-B0AF7D7BBB82}" presName="childShape" presStyleCnt="0"/>
      <dgm:spPr/>
    </dgm:pt>
  </dgm:ptLst>
  <dgm:cxnLst>
    <dgm:cxn modelId="{81B442BC-071A-475A-8F0E-6DF144B6146C}" type="presOf" srcId="{C5E8AED9-A384-4E8A-957C-3BA7977512AE}" destId="{6F000787-7BA5-438F-A56A-46C66A88903F}" srcOrd="0" destOrd="0" presId="urn:microsoft.com/office/officeart/2005/8/layout/hierarchy3"/>
    <dgm:cxn modelId="{0C373C00-C242-4755-BD59-5774DD8B8B97}" srcId="{C5E8AED9-A384-4E8A-957C-3BA7977512AE}" destId="{DBB3E537-1547-4F5F-ABD7-B0AF7D7BBB82}" srcOrd="2" destOrd="0" parTransId="{21287C4F-E12B-4D1F-8A73-67DBD4FA9F26}" sibTransId="{8E4D3759-6C8B-4C13-9EB5-D97533154642}"/>
    <dgm:cxn modelId="{1970701A-2C06-4143-964C-CCC505CC8294}" type="presOf" srcId="{FBD0AB1D-2454-43A1-82C4-FA10B6C97351}" destId="{5EC30DA6-8C03-4B0E-980C-22A75A3ECF9E}" srcOrd="0" destOrd="0" presId="urn:microsoft.com/office/officeart/2005/8/layout/hierarchy3"/>
    <dgm:cxn modelId="{0CDAA77F-5439-40DF-A07C-40093DB5586A}" srcId="{C5E8AED9-A384-4E8A-957C-3BA7977512AE}" destId="{FBD0AB1D-2454-43A1-82C4-FA10B6C97351}" srcOrd="1" destOrd="0" parTransId="{52383B38-7575-4C9E-9A2F-89049EDB8C60}" sibTransId="{B7474885-8D53-4059-93E3-23ECC15374E0}"/>
    <dgm:cxn modelId="{88629B22-3256-40FE-9A9D-40F7A1BC0423}" srcId="{C5E8AED9-A384-4E8A-957C-3BA7977512AE}" destId="{975E8392-5DED-433C-B238-D5DC60258074}" srcOrd="0" destOrd="0" parTransId="{1183D127-9884-4DB6-B273-3D45BD2E3DAA}" sibTransId="{BF854019-1B5E-4CE7-BE81-A09650288590}"/>
    <dgm:cxn modelId="{AD79AAE3-B998-4B99-98FB-7962F39E2783}" type="presOf" srcId="{975E8392-5DED-433C-B238-D5DC60258074}" destId="{FFCA13E9-3CCA-46F4-A23B-F7150DECC28E}" srcOrd="1" destOrd="0" presId="urn:microsoft.com/office/officeart/2005/8/layout/hierarchy3"/>
    <dgm:cxn modelId="{97BD61A1-D878-4C49-BBA1-D14B1CEACB9C}" type="presOf" srcId="{DBB3E537-1547-4F5F-ABD7-B0AF7D7BBB82}" destId="{E4137B49-21B0-4498-A824-16C4A7A7D8B0}" srcOrd="1" destOrd="0" presId="urn:microsoft.com/office/officeart/2005/8/layout/hierarchy3"/>
    <dgm:cxn modelId="{C7189CF8-868B-4AAE-9468-AE9F5F7F9D7D}" type="presOf" srcId="{975E8392-5DED-433C-B238-D5DC60258074}" destId="{C895E9E0-497F-40F0-B518-D70CD7E461A9}" srcOrd="0" destOrd="0" presId="urn:microsoft.com/office/officeart/2005/8/layout/hierarchy3"/>
    <dgm:cxn modelId="{9DE44D68-CCB3-4E79-86B1-867672A2B1FA}" type="presOf" srcId="{DBB3E537-1547-4F5F-ABD7-B0AF7D7BBB82}" destId="{54773606-D229-40DA-AD2C-4389E73701DB}" srcOrd="0" destOrd="0" presId="urn:microsoft.com/office/officeart/2005/8/layout/hierarchy3"/>
    <dgm:cxn modelId="{A56DC8CC-B116-43CD-9A0B-B633C9708036}" type="presOf" srcId="{FBD0AB1D-2454-43A1-82C4-FA10B6C97351}" destId="{A0A0FC58-D572-4095-A9CE-6E4EAA95D650}" srcOrd="1" destOrd="0" presId="urn:microsoft.com/office/officeart/2005/8/layout/hierarchy3"/>
    <dgm:cxn modelId="{390068DE-E5DE-4FD9-BA4E-B532D966372E}" type="presParOf" srcId="{6F000787-7BA5-438F-A56A-46C66A88903F}" destId="{7BACAC0A-8EEA-4232-84AC-29AF42C9DF23}" srcOrd="0" destOrd="0" presId="urn:microsoft.com/office/officeart/2005/8/layout/hierarchy3"/>
    <dgm:cxn modelId="{7F16AE31-C7B7-4A47-92B9-BAADB2723E21}" type="presParOf" srcId="{7BACAC0A-8EEA-4232-84AC-29AF42C9DF23}" destId="{1BB55AE8-945F-42AD-9283-14D60F280AFE}" srcOrd="0" destOrd="0" presId="urn:microsoft.com/office/officeart/2005/8/layout/hierarchy3"/>
    <dgm:cxn modelId="{745A7614-6A8E-433B-9F90-2C90197D153C}" type="presParOf" srcId="{1BB55AE8-945F-42AD-9283-14D60F280AFE}" destId="{C895E9E0-497F-40F0-B518-D70CD7E461A9}" srcOrd="0" destOrd="0" presId="urn:microsoft.com/office/officeart/2005/8/layout/hierarchy3"/>
    <dgm:cxn modelId="{7A4AA4C5-18C0-4F76-823C-07F2E712C519}" type="presParOf" srcId="{1BB55AE8-945F-42AD-9283-14D60F280AFE}" destId="{FFCA13E9-3CCA-46F4-A23B-F7150DECC28E}" srcOrd="1" destOrd="0" presId="urn:microsoft.com/office/officeart/2005/8/layout/hierarchy3"/>
    <dgm:cxn modelId="{D28BB912-73CE-4761-A977-BC1197268FD9}" type="presParOf" srcId="{7BACAC0A-8EEA-4232-84AC-29AF42C9DF23}" destId="{C8DFFD40-77F6-4EEE-B8C0-5200E7E4BF45}" srcOrd="1" destOrd="0" presId="urn:microsoft.com/office/officeart/2005/8/layout/hierarchy3"/>
    <dgm:cxn modelId="{7A2A3FE4-303A-4D6C-A0EB-D0D09786738A}" type="presParOf" srcId="{6F000787-7BA5-438F-A56A-46C66A88903F}" destId="{EB1B7151-832A-499C-B7CC-5A5E07AEBC4E}" srcOrd="1" destOrd="0" presId="urn:microsoft.com/office/officeart/2005/8/layout/hierarchy3"/>
    <dgm:cxn modelId="{5C24D1F9-4FD9-44F7-8002-E10D0A432032}" type="presParOf" srcId="{EB1B7151-832A-499C-B7CC-5A5E07AEBC4E}" destId="{5A2E159E-1082-4186-803F-7AAEC17BDFC6}" srcOrd="0" destOrd="0" presId="urn:microsoft.com/office/officeart/2005/8/layout/hierarchy3"/>
    <dgm:cxn modelId="{06C45DB7-8C18-47A1-AADB-1CDA56BCB2DA}" type="presParOf" srcId="{5A2E159E-1082-4186-803F-7AAEC17BDFC6}" destId="{5EC30DA6-8C03-4B0E-980C-22A75A3ECF9E}" srcOrd="0" destOrd="0" presId="urn:microsoft.com/office/officeart/2005/8/layout/hierarchy3"/>
    <dgm:cxn modelId="{872B27F2-D756-4311-8718-3E96E0A3776E}" type="presParOf" srcId="{5A2E159E-1082-4186-803F-7AAEC17BDFC6}" destId="{A0A0FC58-D572-4095-A9CE-6E4EAA95D650}" srcOrd="1" destOrd="0" presId="urn:microsoft.com/office/officeart/2005/8/layout/hierarchy3"/>
    <dgm:cxn modelId="{D32A8902-8D21-4F35-AC21-4961CA8B1EBE}" type="presParOf" srcId="{EB1B7151-832A-499C-B7CC-5A5E07AEBC4E}" destId="{04AD825A-6BA8-4377-9A63-226ACF3D913E}" srcOrd="1" destOrd="0" presId="urn:microsoft.com/office/officeart/2005/8/layout/hierarchy3"/>
    <dgm:cxn modelId="{3212F1CC-202B-4FED-994A-D803C8BA284B}" type="presParOf" srcId="{6F000787-7BA5-438F-A56A-46C66A88903F}" destId="{5C9C2D6B-D3E0-4ECB-AA02-C7539C0ED5F3}" srcOrd="2" destOrd="0" presId="urn:microsoft.com/office/officeart/2005/8/layout/hierarchy3"/>
    <dgm:cxn modelId="{D22627FC-3AAC-48F2-97D1-6FB9F3AE233C}" type="presParOf" srcId="{5C9C2D6B-D3E0-4ECB-AA02-C7539C0ED5F3}" destId="{7FD2AB24-74A4-4CC0-A81F-C6B1C08503FE}" srcOrd="0" destOrd="0" presId="urn:microsoft.com/office/officeart/2005/8/layout/hierarchy3"/>
    <dgm:cxn modelId="{E99EA07C-AF84-4DE9-85FD-565E23787DBA}" type="presParOf" srcId="{7FD2AB24-74A4-4CC0-A81F-C6B1C08503FE}" destId="{54773606-D229-40DA-AD2C-4389E73701DB}" srcOrd="0" destOrd="0" presId="urn:microsoft.com/office/officeart/2005/8/layout/hierarchy3"/>
    <dgm:cxn modelId="{DBD6554C-6786-476A-87CA-E8A1C01EC195}" type="presParOf" srcId="{7FD2AB24-74A4-4CC0-A81F-C6B1C08503FE}" destId="{E4137B49-21B0-4498-A824-16C4A7A7D8B0}" srcOrd="1" destOrd="0" presId="urn:microsoft.com/office/officeart/2005/8/layout/hierarchy3"/>
    <dgm:cxn modelId="{F94E34E1-3980-4C0F-9250-83F9D381251E}" type="presParOf" srcId="{5C9C2D6B-D3E0-4ECB-AA02-C7539C0ED5F3}" destId="{83C29159-094B-4CD7-BB54-49056D45D70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9373D-126B-4565-9D69-D14F3ADA802A}">
      <dsp:nvSpPr>
        <dsp:cNvPr id="0" name=""/>
        <dsp:cNvSpPr/>
      </dsp:nvSpPr>
      <dsp:spPr>
        <a:xfrm>
          <a:off x="569578" y="862982"/>
          <a:ext cx="2010547" cy="1658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Dai </a:t>
          </a:r>
          <a:r>
            <a:rPr lang="en-US" sz="2900" kern="1200" dirty="0" err="1"/>
            <a:t>ni</a:t>
          </a:r>
          <a:r>
            <a:rPr lang="en-US" sz="2900" kern="1200" dirty="0"/>
            <a:t> </a:t>
          </a:r>
          <a:r>
            <a:rPr lang="en-US" sz="2900" kern="1200" dirty="0" err="1"/>
            <a:t>doa</a:t>
          </a:r>
          <a:r>
            <a:rPr lang="en-US" sz="2900" kern="1200" dirty="0"/>
            <a:t> </a:t>
          </a:r>
          <a:r>
            <a:rPr lang="en-US" sz="2900" kern="1200" dirty="0" err="1"/>
            <a:t>mubarak</a:t>
          </a:r>
          <a:endParaRPr lang="en-US" sz="2900" kern="1200" dirty="0"/>
        </a:p>
      </dsp:txBody>
      <dsp:txXfrm>
        <a:off x="607740" y="901144"/>
        <a:ext cx="1934223" cy="1226611"/>
      </dsp:txXfrm>
    </dsp:sp>
    <dsp:sp modelId="{D26FF720-8F2A-4850-B7C2-3B032F2FE771}">
      <dsp:nvSpPr>
        <dsp:cNvPr id="0" name=""/>
        <dsp:cNvSpPr/>
      </dsp:nvSpPr>
      <dsp:spPr>
        <a:xfrm>
          <a:off x="1668428" y="1146507"/>
          <a:ext cx="2381870" cy="2381870"/>
        </a:xfrm>
        <a:prstGeom prst="leftCircularArrow">
          <a:avLst>
            <a:gd name="adj1" fmla="val 3841"/>
            <a:gd name="adj2" fmla="val 480437"/>
            <a:gd name="adj3" fmla="val 2255948"/>
            <a:gd name="adj4" fmla="val 9024489"/>
            <a:gd name="adj5" fmla="val 448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A137E-ABD1-4FC9-91AD-B9F235762DB2}">
      <dsp:nvSpPr>
        <dsp:cNvPr id="0" name=""/>
        <dsp:cNvSpPr/>
      </dsp:nvSpPr>
      <dsp:spPr>
        <a:xfrm>
          <a:off x="1016366" y="2165918"/>
          <a:ext cx="1787153" cy="7106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Capital</a:t>
          </a:r>
        </a:p>
      </dsp:txBody>
      <dsp:txXfrm>
        <a:off x="1037181" y="2186733"/>
        <a:ext cx="1745523" cy="669061"/>
      </dsp:txXfrm>
    </dsp:sp>
    <dsp:sp modelId="{35ADF01E-F897-4BC6-91D5-74717762DFC0}">
      <dsp:nvSpPr>
        <dsp:cNvPr id="0" name=""/>
        <dsp:cNvSpPr/>
      </dsp:nvSpPr>
      <dsp:spPr>
        <a:xfrm>
          <a:off x="3239129" y="862982"/>
          <a:ext cx="2010547" cy="1658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Ethical</a:t>
          </a:r>
        </a:p>
      </dsp:txBody>
      <dsp:txXfrm>
        <a:off x="3277291" y="1256490"/>
        <a:ext cx="1934223" cy="1226611"/>
      </dsp:txXfrm>
    </dsp:sp>
    <dsp:sp modelId="{5F47431A-91E9-428F-A723-04BE4A2F5AD4}">
      <dsp:nvSpPr>
        <dsp:cNvPr id="0" name=""/>
        <dsp:cNvSpPr/>
      </dsp:nvSpPr>
      <dsp:spPr>
        <a:xfrm>
          <a:off x="4321225" y="-209150"/>
          <a:ext cx="2638773" cy="2638773"/>
        </a:xfrm>
        <a:prstGeom prst="circularArrow">
          <a:avLst>
            <a:gd name="adj1" fmla="val 3467"/>
            <a:gd name="adj2" fmla="val 429795"/>
            <a:gd name="adj3" fmla="val 19394694"/>
            <a:gd name="adj4" fmla="val 12575511"/>
            <a:gd name="adj5" fmla="val 4044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CBC58-50BE-4680-9E29-13116ED9A064}">
      <dsp:nvSpPr>
        <dsp:cNvPr id="0" name=""/>
        <dsp:cNvSpPr/>
      </dsp:nvSpPr>
      <dsp:spPr>
        <a:xfrm>
          <a:off x="3685918" y="507637"/>
          <a:ext cx="1787153" cy="710691"/>
        </a:xfrm>
        <a:prstGeom prst="roundRect">
          <a:avLst>
            <a:gd name="adj" fmla="val 10000"/>
          </a:avLst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Methodology</a:t>
          </a:r>
        </a:p>
      </dsp:txBody>
      <dsp:txXfrm>
        <a:off x="3706733" y="528452"/>
        <a:ext cx="1745523" cy="669061"/>
      </dsp:txXfrm>
    </dsp:sp>
    <dsp:sp modelId="{D6C488A7-09AF-45E1-A731-E8029CEC0382}">
      <dsp:nvSpPr>
        <dsp:cNvPr id="0" name=""/>
        <dsp:cNvSpPr/>
      </dsp:nvSpPr>
      <dsp:spPr>
        <a:xfrm>
          <a:off x="5908681" y="862982"/>
          <a:ext cx="2010547" cy="1658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Shah </a:t>
          </a:r>
          <a:r>
            <a:rPr lang="en-US" sz="2900" kern="1200" dirty="0" err="1"/>
            <a:t>saudagari</a:t>
          </a:r>
          <a:endParaRPr lang="en-US" sz="2900" kern="1200" dirty="0"/>
        </a:p>
      </dsp:txBody>
      <dsp:txXfrm>
        <a:off x="5946843" y="901144"/>
        <a:ext cx="1934223" cy="1226611"/>
      </dsp:txXfrm>
    </dsp:sp>
    <dsp:sp modelId="{1D1641A4-4BB0-498D-8820-5B84FCFBBC21}">
      <dsp:nvSpPr>
        <dsp:cNvPr id="0" name=""/>
        <dsp:cNvSpPr/>
      </dsp:nvSpPr>
      <dsp:spPr>
        <a:xfrm>
          <a:off x="6355469" y="2165918"/>
          <a:ext cx="1787153" cy="710691"/>
        </a:xfrm>
        <a:prstGeom prst="roundRect">
          <a:avLst>
            <a:gd name="adj" fmla="val 1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Aim</a:t>
          </a:r>
        </a:p>
      </dsp:txBody>
      <dsp:txXfrm>
        <a:off x="6376284" y="2186733"/>
        <a:ext cx="1745523" cy="669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47D2D-0E62-48C7-AA12-AE4B6D376F94}">
      <dsp:nvSpPr>
        <dsp:cNvPr id="0" name=""/>
        <dsp:cNvSpPr/>
      </dsp:nvSpPr>
      <dsp:spPr>
        <a:xfrm>
          <a:off x="3532778" y="55306"/>
          <a:ext cx="2654704" cy="26547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Purchase</a:t>
          </a:r>
        </a:p>
      </dsp:txBody>
      <dsp:txXfrm>
        <a:off x="3886739" y="519879"/>
        <a:ext cx="1946783" cy="1194616"/>
      </dsp:txXfrm>
    </dsp:sp>
    <dsp:sp modelId="{A8278A1A-58F8-41AE-B64F-C3E0882ED3E0}">
      <dsp:nvSpPr>
        <dsp:cNvPr id="0" name=""/>
        <dsp:cNvSpPr/>
      </dsp:nvSpPr>
      <dsp:spPr>
        <a:xfrm>
          <a:off x="4490684" y="1714496"/>
          <a:ext cx="2654704" cy="265470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Inventory</a:t>
          </a:r>
        </a:p>
      </dsp:txBody>
      <dsp:txXfrm>
        <a:off x="5302581" y="2400295"/>
        <a:ext cx="1592822" cy="1460087"/>
      </dsp:txXfrm>
    </dsp:sp>
    <dsp:sp modelId="{B427AC0D-9818-47A7-943B-BE04EFD26909}">
      <dsp:nvSpPr>
        <dsp:cNvPr id="0" name=""/>
        <dsp:cNvSpPr/>
      </dsp:nvSpPr>
      <dsp:spPr>
        <a:xfrm>
          <a:off x="2574873" y="1714496"/>
          <a:ext cx="2654704" cy="265470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Sales</a:t>
          </a:r>
        </a:p>
      </dsp:txBody>
      <dsp:txXfrm>
        <a:off x="2824857" y="2400295"/>
        <a:ext cx="1592822" cy="14600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47D2D-0E62-48C7-AA12-AE4B6D376F94}">
      <dsp:nvSpPr>
        <dsp:cNvPr id="0" name=""/>
        <dsp:cNvSpPr/>
      </dsp:nvSpPr>
      <dsp:spPr>
        <a:xfrm>
          <a:off x="761867" y="107834"/>
          <a:ext cx="2111412" cy="211141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Purchase</a:t>
          </a:r>
        </a:p>
      </dsp:txBody>
      <dsp:txXfrm>
        <a:off x="1043389" y="477331"/>
        <a:ext cx="1548368" cy="950135"/>
      </dsp:txXfrm>
    </dsp:sp>
    <dsp:sp modelId="{A8278A1A-58F8-41AE-B64F-C3E0882ED3E0}">
      <dsp:nvSpPr>
        <dsp:cNvPr id="0" name=""/>
        <dsp:cNvSpPr/>
      </dsp:nvSpPr>
      <dsp:spPr>
        <a:xfrm>
          <a:off x="1523735" y="1427467"/>
          <a:ext cx="2111412" cy="211141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Inventory</a:t>
          </a:r>
        </a:p>
      </dsp:txBody>
      <dsp:txXfrm>
        <a:off x="2169476" y="1972915"/>
        <a:ext cx="1266847" cy="1161276"/>
      </dsp:txXfrm>
    </dsp:sp>
    <dsp:sp modelId="{B427AC0D-9818-47A7-943B-BE04EFD26909}">
      <dsp:nvSpPr>
        <dsp:cNvPr id="0" name=""/>
        <dsp:cNvSpPr/>
      </dsp:nvSpPr>
      <dsp:spPr>
        <a:xfrm>
          <a:off x="0" y="1427467"/>
          <a:ext cx="2111412" cy="211141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Sales</a:t>
          </a:r>
        </a:p>
      </dsp:txBody>
      <dsp:txXfrm>
        <a:off x="198824" y="1972915"/>
        <a:ext cx="1266847" cy="11612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FAB89-945C-4A28-8C6A-81F996CF0398}">
      <dsp:nvSpPr>
        <dsp:cNvPr id="0" name=""/>
        <dsp:cNvSpPr/>
      </dsp:nvSpPr>
      <dsp:spPr>
        <a:xfrm rot="5400000">
          <a:off x="1927301" y="-547709"/>
          <a:ext cx="917404" cy="224565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Prudent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JIT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Cost effective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Business oriented</a:t>
          </a:r>
        </a:p>
      </dsp:txBody>
      <dsp:txXfrm rot="-5400000">
        <a:off x="1263178" y="161198"/>
        <a:ext cx="2200866" cy="827836"/>
      </dsp:txXfrm>
    </dsp:sp>
    <dsp:sp modelId="{7E870C2D-466B-4CCD-9A41-E453CD45923D}">
      <dsp:nvSpPr>
        <dsp:cNvPr id="0" name=""/>
        <dsp:cNvSpPr/>
      </dsp:nvSpPr>
      <dsp:spPr>
        <a:xfrm>
          <a:off x="0" y="1737"/>
          <a:ext cx="1263178" cy="11467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Inventory Management</a:t>
          </a:r>
        </a:p>
      </dsp:txBody>
      <dsp:txXfrm>
        <a:off x="55980" y="57717"/>
        <a:ext cx="1151218" cy="1034796"/>
      </dsp:txXfrm>
    </dsp:sp>
    <dsp:sp modelId="{28C582AD-849C-4EF1-B645-3A07C6AF7676}">
      <dsp:nvSpPr>
        <dsp:cNvPr id="0" name=""/>
        <dsp:cNvSpPr/>
      </dsp:nvSpPr>
      <dsp:spPr>
        <a:xfrm rot="5400000">
          <a:off x="1927301" y="656384"/>
          <a:ext cx="917404" cy="2245650"/>
        </a:xfrm>
        <a:prstGeom prst="round2SameRect">
          <a:avLst/>
        </a:prstGeom>
        <a:solidFill>
          <a:schemeClr val="accent3">
            <a:tint val="40000"/>
            <a:alpha val="90000"/>
            <a:hueOff val="-872668"/>
            <a:satOff val="-10616"/>
            <a:lumOff val="-722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872668"/>
              <a:satOff val="-10616"/>
              <a:lumOff val="-7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Strategic plan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Operational plan</a:t>
          </a:r>
        </a:p>
      </dsp:txBody>
      <dsp:txXfrm rot="-5400000">
        <a:off x="1263178" y="1365291"/>
        <a:ext cx="2200866" cy="827836"/>
      </dsp:txXfrm>
    </dsp:sp>
    <dsp:sp modelId="{4ECE5987-710B-48FA-B8E2-58B75DF888B0}">
      <dsp:nvSpPr>
        <dsp:cNvPr id="0" name=""/>
        <dsp:cNvSpPr/>
      </dsp:nvSpPr>
      <dsp:spPr>
        <a:xfrm>
          <a:off x="0" y="1205831"/>
          <a:ext cx="1263178" cy="1146756"/>
        </a:xfrm>
        <a:prstGeom prst="roundRect">
          <a:avLst/>
        </a:prstGeom>
        <a:solidFill>
          <a:schemeClr val="accent3">
            <a:hueOff val="-617032"/>
            <a:satOff val="-10836"/>
            <a:lumOff val="-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Business Budgeting</a:t>
          </a:r>
        </a:p>
      </dsp:txBody>
      <dsp:txXfrm>
        <a:off x="55980" y="1261811"/>
        <a:ext cx="1151218" cy="1034796"/>
      </dsp:txXfrm>
    </dsp:sp>
    <dsp:sp modelId="{E71083A2-2E4A-4723-A83A-1F9DE596820E}">
      <dsp:nvSpPr>
        <dsp:cNvPr id="0" name=""/>
        <dsp:cNvSpPr/>
      </dsp:nvSpPr>
      <dsp:spPr>
        <a:xfrm rot="5400000">
          <a:off x="1927301" y="1860478"/>
          <a:ext cx="917404" cy="2245650"/>
        </a:xfrm>
        <a:prstGeom prst="round2SameRect">
          <a:avLst/>
        </a:prstGeom>
        <a:solidFill>
          <a:schemeClr val="accent3">
            <a:tint val="40000"/>
            <a:alpha val="90000"/>
            <a:hueOff val="-1745336"/>
            <a:satOff val="-21231"/>
            <a:lumOff val="-1444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1745336"/>
              <a:satOff val="-21231"/>
              <a:lumOff val="-14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Disciplined growth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 rot="-5400000">
        <a:off x="1263178" y="2569385"/>
        <a:ext cx="2200866" cy="827836"/>
      </dsp:txXfrm>
    </dsp:sp>
    <dsp:sp modelId="{E4F99CA1-2B67-46EC-81BA-3DCFC887860B}">
      <dsp:nvSpPr>
        <dsp:cNvPr id="0" name=""/>
        <dsp:cNvSpPr/>
      </dsp:nvSpPr>
      <dsp:spPr>
        <a:xfrm>
          <a:off x="0" y="2409925"/>
          <a:ext cx="1263178" cy="1146756"/>
        </a:xfrm>
        <a:prstGeom prst="roundRect">
          <a:avLst/>
        </a:prstGeom>
        <a:solidFill>
          <a:schemeClr val="accent3">
            <a:hueOff val="-1234063"/>
            <a:satOff val="-21671"/>
            <a:lumOff val="-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Budget Monitoring and Control</a:t>
          </a:r>
        </a:p>
      </dsp:txBody>
      <dsp:txXfrm>
        <a:off x="55980" y="2465905"/>
        <a:ext cx="1151218" cy="10347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5E9E0-497F-40F0-B518-D70CD7E461A9}">
      <dsp:nvSpPr>
        <dsp:cNvPr id="0" name=""/>
        <dsp:cNvSpPr/>
      </dsp:nvSpPr>
      <dsp:spPr>
        <a:xfrm>
          <a:off x="1480343" y="4"/>
          <a:ext cx="1476374" cy="738187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err="1"/>
            <a:t>Husn</a:t>
          </a:r>
          <a:endParaRPr lang="en-US" sz="3900" kern="1200" dirty="0"/>
        </a:p>
      </dsp:txBody>
      <dsp:txXfrm>
        <a:off x="1501964" y="21625"/>
        <a:ext cx="1433132" cy="694945"/>
      </dsp:txXfrm>
    </dsp:sp>
    <dsp:sp modelId="{5EC30DA6-8C03-4B0E-980C-22A75A3ECF9E}">
      <dsp:nvSpPr>
        <dsp:cNvPr id="0" name=""/>
        <dsp:cNvSpPr/>
      </dsp:nvSpPr>
      <dsp:spPr>
        <a:xfrm>
          <a:off x="3325812" y="4"/>
          <a:ext cx="1476374" cy="738187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err="1"/>
            <a:t>Itqaan</a:t>
          </a:r>
          <a:endParaRPr lang="en-US" sz="3900" kern="1200" dirty="0"/>
        </a:p>
      </dsp:txBody>
      <dsp:txXfrm>
        <a:off x="3347433" y="21625"/>
        <a:ext cx="1433132" cy="694945"/>
      </dsp:txXfrm>
    </dsp:sp>
    <dsp:sp modelId="{54773606-D229-40DA-AD2C-4389E73701DB}">
      <dsp:nvSpPr>
        <dsp:cNvPr id="0" name=""/>
        <dsp:cNvSpPr/>
      </dsp:nvSpPr>
      <dsp:spPr>
        <a:xfrm>
          <a:off x="5171281" y="4"/>
          <a:ext cx="1476374" cy="738187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err="1"/>
            <a:t>Iffat</a:t>
          </a:r>
          <a:endParaRPr lang="en-US" sz="3900" kern="1200" dirty="0"/>
        </a:p>
      </dsp:txBody>
      <dsp:txXfrm>
        <a:off x="5192902" y="21625"/>
        <a:ext cx="1433132" cy="694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21-Oct-22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62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21-Oct-22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3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21-Oct-22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45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21-Oct-22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9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21-Oct-22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09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21-Oct-22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4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21-Oct-22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6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21-Oct-22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6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21-Oct-22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30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21-Oct-22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0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21-Oct-22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16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DE6118-2437-4B30-8E3C-4D2BE6020583}" type="datetimeFigureOut">
              <a:rPr lang="en-US" smtClean="0"/>
              <a:pPr/>
              <a:t>21-Oct-22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65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501CA-1910-4F4D-8229-30DD06896E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Cash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4359D-96DF-5343-AB49-2BB71538B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2645" y="5889173"/>
            <a:ext cx="3646711" cy="968827"/>
          </a:xfrm>
        </p:spPr>
        <p:txBody>
          <a:bodyPr/>
          <a:lstStyle/>
          <a:p>
            <a:pPr algn="ctr"/>
            <a:r>
              <a:rPr lang="en-US" dirty="0"/>
              <a:t>BDD Seminar Series</a:t>
            </a:r>
          </a:p>
          <a:p>
            <a:pPr algn="ctr"/>
            <a:r>
              <a:rPr lang="en-US" dirty="0"/>
              <a:t>July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BE4689-47D6-4CDC-85D9-95C155F652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1" t="1532" r="5224" b="-1"/>
          <a:stretch/>
        </p:blipFill>
        <p:spPr>
          <a:xfrm>
            <a:off x="10770718" y="4960137"/>
            <a:ext cx="964082" cy="12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710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C1FC-7409-463E-8F67-B11B494D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impact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ADDF752-DBAD-4541-BEBA-B73A19E7F3C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7347888"/>
              </p:ext>
            </p:extLst>
          </p:nvPr>
        </p:nvGraphicFramePr>
        <p:xfrm>
          <a:off x="1023938" y="2097678"/>
          <a:ext cx="3635148" cy="3646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46FBC-E158-4EEB-8A69-D84B5F521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9086" y="2097678"/>
            <a:ext cx="3635148" cy="4023360"/>
          </a:xfrm>
        </p:spPr>
        <p:txBody>
          <a:bodyPr>
            <a:normAutofit/>
          </a:bodyPr>
          <a:lstStyle/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dirty="0" smtClean="0"/>
              <a:t>Business is </a:t>
            </a:r>
            <a:r>
              <a:rPr lang="en-US" dirty="0" smtClean="0"/>
              <a:t>in our control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dirty="0" smtClean="0"/>
              <a:t>Improvement in profitability</a:t>
            </a:r>
          </a:p>
          <a:p>
            <a:pPr marL="521399" lvl="1" indent="-347663">
              <a:buFont typeface="Wingdings" panose="05000000000000000000" pitchFamily="2" charset="2"/>
              <a:buChar char="§"/>
            </a:pPr>
            <a:r>
              <a:rPr lang="en-US" dirty="0" smtClean="0"/>
              <a:t>Lower </a:t>
            </a:r>
            <a:r>
              <a:rPr lang="en-US" dirty="0"/>
              <a:t>costs (holding cost)</a:t>
            </a:r>
          </a:p>
          <a:p>
            <a:pPr marL="521399" lvl="1" indent="-347663">
              <a:buFont typeface="Wingdings" panose="05000000000000000000" pitchFamily="2" charset="2"/>
              <a:buChar char="§"/>
            </a:pPr>
            <a:r>
              <a:rPr lang="en-US" dirty="0"/>
              <a:t>Lower expenses (stock management / sales team / commissions)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dirty="0"/>
              <a:t>Peaceful (religiously / personally)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dirty="0"/>
              <a:t>Focus on excellence (strategic planning)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6094ABF-C73C-467F-9A88-603583AA62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1850009"/>
              </p:ext>
            </p:extLst>
          </p:nvPr>
        </p:nvGraphicFramePr>
        <p:xfrm>
          <a:off x="8294234" y="2084832"/>
          <a:ext cx="3508829" cy="3558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DDEEA31-4957-4A12-8486-5CE6EFB4DE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42190"/>
              </p:ext>
            </p:extLst>
          </p:nvPr>
        </p:nvGraphicFramePr>
        <p:xfrm>
          <a:off x="2032000" y="6016285"/>
          <a:ext cx="8128000" cy="738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84CF025F-6ED1-4084-A323-0643936A6910}"/>
              </a:ext>
            </a:extLst>
          </p:cNvPr>
          <p:cNvCxnSpPr/>
          <p:nvPr/>
        </p:nvCxnSpPr>
        <p:spPr>
          <a:xfrm rot="10800000" flipV="1">
            <a:off x="8738558" y="5643251"/>
            <a:ext cx="1518250" cy="731670"/>
          </a:xfrm>
          <a:prstGeom prst="bentConnector3">
            <a:avLst>
              <a:gd name="adj1" fmla="val 0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39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6" grpId="0">
        <p:bldAsOne/>
      </p:bldGraphic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C1FC-7409-463E-8F67-B11B494D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693FE-D0B5-480F-909C-5AE75C338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 smtClean="0"/>
              <a:t>Credit </a:t>
            </a:r>
            <a:r>
              <a:rPr lang="en-US" sz="3600" dirty="0"/>
              <a:t>market is a conditioning – we have the power to reverse it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 smtClean="0"/>
              <a:t>There are markets which accept your way of working and that is where growth potential lies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546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og-235">
            <a:extLst>
              <a:ext uri="{FF2B5EF4-FFF2-40B4-BE49-F238E27FC236}">
                <a16:creationId xmlns:a16="http://schemas.microsoft.com/office/drawing/2014/main" id="{86DECD3C-E3EC-48AB-87A0-98408D76C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4" y="808264"/>
            <a:ext cx="9318172" cy="524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66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27B3C-350C-409E-A8D8-D8AFC8BB2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743578"/>
            <a:ext cx="9720073" cy="556578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6600" dirty="0"/>
              <a:t>Thank you </a:t>
            </a:r>
          </a:p>
          <a:p>
            <a:pPr algn="ctr"/>
            <a:endParaRPr lang="en-US" sz="6600" dirty="0"/>
          </a:p>
          <a:p>
            <a:pPr algn="ctr"/>
            <a:r>
              <a:rPr lang="en-US" sz="6600" dirty="0"/>
              <a:t>Q / A</a:t>
            </a:r>
          </a:p>
          <a:p>
            <a:pPr algn="ctr"/>
            <a:endParaRPr lang="en-US" sz="6600" dirty="0"/>
          </a:p>
          <a:p>
            <a:pPr algn="ctr"/>
            <a:r>
              <a:rPr lang="en-US" sz="5200" dirty="0"/>
              <a:t>Contact:</a:t>
            </a:r>
          </a:p>
          <a:p>
            <a:pPr algn="ctr"/>
            <a:r>
              <a:rPr lang="en-US" sz="6600" dirty="0">
                <a:solidFill>
                  <a:srgbClr val="C00000"/>
                </a:solidFill>
              </a:rPr>
              <a:t>trpakistan@alvazarat.org</a:t>
            </a:r>
          </a:p>
          <a:p>
            <a:pPr algn="ctr"/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64393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48194-8091-4BA3-B7F9-CAB6D9B5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Noorani </a:t>
            </a:r>
            <a:r>
              <a:rPr lang="en-US" dirty="0" err="1"/>
              <a:t>Kalemaat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3535FE-F9B4-421F-A1A8-DDB9CBC9CB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31" t="6038" r="20826" b="5660"/>
          <a:stretch/>
        </p:blipFill>
        <p:spPr>
          <a:xfrm>
            <a:off x="5157942" y="554248"/>
            <a:ext cx="6990928" cy="594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2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C1FC-7409-463E-8F67-B11B494D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693FE-D0B5-480F-909C-5AE75C338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Belief 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Develop your ‘Master Plan’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Step by step implementation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Revisit and improvise</a:t>
            </a:r>
          </a:p>
        </p:txBody>
      </p:sp>
    </p:spTree>
    <p:extLst>
      <p:ext uri="{BB962C8B-B14F-4D97-AF65-F5344CB8AC3E}">
        <p14:creationId xmlns:p14="http://schemas.microsoft.com/office/powerpoint/2010/main" val="342308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8CB1A51-B88E-4145-8EAA-AC410FED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Belief…..</a:t>
            </a:r>
            <a:r>
              <a:rPr lang="ar-SA" dirty="0">
                <a:latin typeface="AL-KANZ" panose="02000000000000000000" pitchFamily="2" charset="-78"/>
                <a:cs typeface="AL-KANZ" panose="02000000000000000000" pitchFamily="2" charset="-78"/>
              </a:rPr>
              <a:t> نعمة بلا سؤال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C90B8E-0394-4224-95C4-E620AFDC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Al </a:t>
            </a:r>
            <a:r>
              <a:rPr lang="en-US" sz="3600" dirty="0" err="1"/>
              <a:t>fiqho</a:t>
            </a:r>
            <a:r>
              <a:rPr lang="en-US" sz="3600" dirty="0"/>
              <a:t> </a:t>
            </a:r>
            <a:r>
              <a:rPr lang="en-US" sz="3600" dirty="0" err="1"/>
              <a:t>thummal</a:t>
            </a:r>
            <a:r>
              <a:rPr lang="en-US" sz="3600" dirty="0"/>
              <a:t> </a:t>
            </a:r>
            <a:r>
              <a:rPr lang="en-US" sz="3600" dirty="0" err="1"/>
              <a:t>matjar</a:t>
            </a:r>
            <a:r>
              <a:rPr lang="en-US" sz="3600" dirty="0"/>
              <a:t> – what is </a:t>
            </a:r>
            <a:r>
              <a:rPr lang="en-US" sz="3600" dirty="0" err="1"/>
              <a:t>fiqh</a:t>
            </a:r>
            <a:r>
              <a:rPr lang="en-US" sz="3600" dirty="0"/>
              <a:t>?</a:t>
            </a:r>
          </a:p>
          <a:p>
            <a:endParaRPr lang="en-US" sz="360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D30A259-CEF5-483B-978C-85A5CD675F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728090"/>
              </p:ext>
            </p:extLst>
          </p:nvPr>
        </p:nvGraphicFramePr>
        <p:xfrm>
          <a:off x="1739900" y="3167739"/>
          <a:ext cx="8712201" cy="3384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442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C1FC-7409-463E-8F67-B11B494D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your master plan … </a:t>
            </a:r>
            <a:r>
              <a:rPr lang="en-US" sz="3200" i="1" dirty="0"/>
              <a:t>components</a:t>
            </a:r>
            <a:r>
              <a:rPr lang="en-US" dirty="0"/>
              <a:t> 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ADDF752-DBAD-4541-BEBA-B73A19E7F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523239"/>
              </p:ext>
            </p:extLst>
          </p:nvPr>
        </p:nvGraphicFramePr>
        <p:xfrm>
          <a:off x="1023938" y="1884218"/>
          <a:ext cx="9720262" cy="4424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959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C1FC-7409-463E-8F67-B11B494DA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421277" cy="1499616"/>
          </a:xfrm>
        </p:spPr>
        <p:txBody>
          <a:bodyPr/>
          <a:lstStyle/>
          <a:p>
            <a:r>
              <a:rPr lang="en-US" dirty="0"/>
              <a:t>Master Plan … </a:t>
            </a:r>
            <a:r>
              <a:rPr lang="en-US" sz="3200" i="1" dirty="0"/>
              <a:t>purchase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693FE-D0B5-480F-909C-5AE75C338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/>
              <a:t>Understand the supplier market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Immediate ‘halt’ on credit purchase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List </a:t>
            </a:r>
            <a:r>
              <a:rPr lang="en-US" sz="3600" dirty="0" smtClean="0"/>
              <a:t>payables of purchases on </a:t>
            </a:r>
            <a:r>
              <a:rPr lang="en-US" sz="3600" dirty="0" err="1" smtClean="0"/>
              <a:t>pareto</a:t>
            </a:r>
            <a:r>
              <a:rPr lang="en-US" sz="3600" dirty="0" smtClean="0"/>
              <a:t> basis</a:t>
            </a:r>
            <a:endParaRPr lang="en-US" sz="3600" dirty="0"/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Design </a:t>
            </a:r>
            <a:r>
              <a:rPr lang="en-US" sz="3600" dirty="0" smtClean="0"/>
              <a:t>and agree on </a:t>
            </a:r>
            <a:r>
              <a:rPr lang="en-US" sz="3600" dirty="0"/>
              <a:t>repayment </a:t>
            </a:r>
            <a:r>
              <a:rPr lang="en-US" sz="3600" dirty="0" smtClean="0"/>
              <a:t>plan based on cut off date with new supplies on cash basis</a:t>
            </a:r>
            <a:endParaRPr lang="en-US" sz="3600" dirty="0"/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Pledge cash purchase in future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Negotiate </a:t>
            </a:r>
            <a:r>
              <a:rPr lang="en-US" sz="3600" dirty="0" smtClean="0"/>
              <a:t>better prices from suppliers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89C318-841A-4F01-ADFB-4DCAED95746D}"/>
              </a:ext>
            </a:extLst>
          </p:cNvPr>
          <p:cNvSpPr txBox="1"/>
          <p:nvPr/>
        </p:nvSpPr>
        <p:spPr>
          <a:xfrm>
            <a:off x="8761615" y="4632587"/>
            <a:ext cx="3100547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How to raise capital: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>
                <a:solidFill>
                  <a:srgbClr val="C00000"/>
                </a:solidFill>
              </a:rPr>
              <a:t>Internally (frozen investment / overstocking </a:t>
            </a:r>
            <a:r>
              <a:rPr lang="en-US" sz="2400" i="1" dirty="0" err="1">
                <a:solidFill>
                  <a:srgbClr val="C00000"/>
                </a:solidFill>
              </a:rPr>
              <a:t>etc</a:t>
            </a:r>
            <a:endParaRPr lang="en-US" sz="2400" i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i="1" dirty="0" err="1">
                <a:solidFill>
                  <a:srgbClr val="C00000"/>
                </a:solidFill>
              </a:rPr>
              <a:t>Qardan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</a:rPr>
              <a:t>Hasana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9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C1FC-7409-463E-8F67-B11B494D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Plan … </a:t>
            </a:r>
            <a:r>
              <a:rPr lang="en-US" sz="3200" i="1" dirty="0"/>
              <a:t>sales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693FE-D0B5-480F-909C-5AE75C3385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Understand the customer market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Immediate ‘halt’ on credit sales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List receivables - analyze and categorize (pareto) 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Design a plan to bring them towards cash (e.g</a:t>
            </a:r>
            <a:r>
              <a:rPr lang="en-US" sz="3600" dirty="0" smtClean="0"/>
              <a:t>.)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 smtClean="0"/>
              <a:t>Aggressive payment collection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83B22-21F2-4825-A904-3557F9CEB4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u="sng" dirty="0"/>
              <a:t>An example:</a:t>
            </a:r>
          </a:p>
          <a:p>
            <a:r>
              <a:rPr lang="en-US" dirty="0"/>
              <a:t>Category A – loyal customers</a:t>
            </a:r>
          </a:p>
          <a:p>
            <a:r>
              <a:rPr lang="en-US" dirty="0"/>
              <a:t>Category B – repayment plan on previous credit – new terms (90 – 45 – 0)</a:t>
            </a:r>
          </a:p>
          <a:p>
            <a:r>
              <a:rPr lang="en-US" dirty="0"/>
              <a:t>Category C – convert immediately to cash (risk of loosing customers – risk mitigation)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5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C1FC-7409-463E-8F67-B11B494D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Plan … </a:t>
            </a:r>
            <a:r>
              <a:rPr lang="en-US" sz="3200" i="1" dirty="0"/>
              <a:t>inventory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693FE-D0B5-480F-909C-5AE75C338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Analyze current stocks – categorize and plan</a:t>
            </a:r>
          </a:p>
          <a:p>
            <a:pPr marL="932879" lvl="2" indent="-576263">
              <a:buFont typeface="Arial" panose="020B0604020202020204" pitchFamily="34" charset="0"/>
              <a:buChar char="•"/>
            </a:pPr>
            <a:r>
              <a:rPr lang="en-US" sz="2800" dirty="0"/>
              <a:t>Fast moving</a:t>
            </a:r>
          </a:p>
          <a:p>
            <a:pPr marL="932879" lvl="2" indent="-576263">
              <a:buFont typeface="Arial" panose="020B0604020202020204" pitchFamily="34" charset="0"/>
              <a:buChar char="•"/>
            </a:pPr>
            <a:r>
              <a:rPr lang="en-US" sz="2800" dirty="0"/>
              <a:t>Profitable</a:t>
            </a:r>
          </a:p>
          <a:p>
            <a:pPr marL="932879" lvl="2" indent="-576263">
              <a:buFont typeface="Arial" panose="020B0604020202020204" pitchFamily="34" charset="0"/>
              <a:buChar char="•"/>
            </a:pPr>
            <a:r>
              <a:rPr lang="en-US" sz="2800" dirty="0"/>
              <a:t>Slow moving / Dead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Return or exchange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Sale at discounted rates</a:t>
            </a:r>
          </a:p>
          <a:p>
            <a:pPr marL="576263" indent="-576263">
              <a:buFont typeface="Wingdings" panose="05000000000000000000" pitchFamily="2" charset="2"/>
              <a:buChar char="§"/>
            </a:pPr>
            <a:r>
              <a:rPr lang="en-US" sz="3600" dirty="0"/>
              <a:t>Bundle off</a:t>
            </a:r>
          </a:p>
        </p:txBody>
      </p:sp>
    </p:spTree>
    <p:extLst>
      <p:ext uri="{BB962C8B-B14F-4D97-AF65-F5344CB8AC3E}">
        <p14:creationId xmlns:p14="http://schemas.microsoft.com/office/powerpoint/2010/main" val="15895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80C2A9-3E9B-45E5-B580-B98788FC8A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38" t="16147" r="29473" b="8431"/>
          <a:stretch/>
        </p:blipFill>
        <p:spPr>
          <a:xfrm>
            <a:off x="2601884" y="219"/>
            <a:ext cx="6483169" cy="684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33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3162</TotalTime>
  <Words>332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AL-KANZ</vt:lpstr>
      <vt:lpstr>Arial</vt:lpstr>
      <vt:lpstr>Tw Cen MT</vt:lpstr>
      <vt:lpstr>Tw Cen MT Condensed</vt:lpstr>
      <vt:lpstr>Wingdings</vt:lpstr>
      <vt:lpstr>Wingdings 3</vt:lpstr>
      <vt:lpstr>Integral</vt:lpstr>
      <vt:lpstr>Cash business</vt:lpstr>
      <vt:lpstr>Noorani Kalemaat</vt:lpstr>
      <vt:lpstr>Approach </vt:lpstr>
      <vt:lpstr>Belief….. نعمة بلا سؤال</vt:lpstr>
      <vt:lpstr>Prepare your master plan … components </vt:lpstr>
      <vt:lpstr>Master Plan … purchase</vt:lpstr>
      <vt:lpstr>Master Plan … sales</vt:lpstr>
      <vt:lpstr>Master Plan … inventory</vt:lpstr>
      <vt:lpstr>PowerPoint Presentation</vt:lpstr>
      <vt:lpstr>Business impact</vt:lpstr>
      <vt:lpstr>Some tips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MSB EDUCATIONAL INSTITUTE – EAST AFRICA</dc:title>
  <dc:creator>Taizoon Haidry</dc:creator>
  <cp:keywords>Tijarat Rabeha</cp:keywords>
  <cp:lastModifiedBy>User</cp:lastModifiedBy>
  <cp:revision>46</cp:revision>
  <dcterms:created xsi:type="dcterms:W3CDTF">2020-06-27T08:02:16Z</dcterms:created>
  <dcterms:modified xsi:type="dcterms:W3CDTF">2022-10-21T10:20:33Z</dcterms:modified>
</cp:coreProperties>
</file>