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Garamond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g9ps3YGvh3opaWIwRXGi4rej/P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Garamond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Garamond-italic.fntdata"/><Relationship Id="rId6" Type="http://schemas.openxmlformats.org/officeDocument/2006/relationships/slide" Target="slides/slide2.xml"/><Relationship Id="rId18" Type="http://schemas.openxmlformats.org/officeDocument/2006/relationships/font" Target="fonts/Garamon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Image" showMasterSp="0">
  <p:cSld name="Title Slide with Imag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/>
          <p:nvPr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4"/>
          <p:cNvSpPr/>
          <p:nvPr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4"/>
          <p:cNvSpPr/>
          <p:nvPr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4"/>
          <p:cNvSpPr/>
          <p:nvPr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4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4"/>
          <p:cNvSpPr/>
          <p:nvPr>
            <p:ph idx="2" type="pic"/>
          </p:nvPr>
        </p:nvSpPr>
        <p:spPr>
          <a:xfrm>
            <a:off x="144000" y="144000"/>
            <a:ext cx="11905200" cy="65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7" name="Google Shape;27;p14"/>
          <p:cNvSpPr txBox="1"/>
          <p:nvPr>
            <p:ph type="ctrTitle"/>
          </p:nvPr>
        </p:nvSpPr>
        <p:spPr>
          <a:xfrm>
            <a:off x="360000" y="359999"/>
            <a:ext cx="4416588" cy="5321927"/>
          </a:xfrm>
          <a:prstGeom prst="rect">
            <a:avLst/>
          </a:prstGeom>
          <a:gradFill>
            <a:gsLst>
              <a:gs pos="0">
                <a:srgbClr val="CDE1FF">
                  <a:alpha val="49803"/>
                </a:srgbClr>
              </a:gs>
              <a:gs pos="46000">
                <a:srgbClr val="FFFFFF">
                  <a:alpha val="89803"/>
                </a:srgbClr>
              </a:gs>
              <a:gs pos="80000">
                <a:schemeClr val="lt1"/>
              </a:gs>
              <a:gs pos="100000">
                <a:schemeClr val="lt1"/>
              </a:gs>
            </a:gsLst>
            <a:lin ang="3600000" scaled="0"/>
          </a:gradFill>
          <a:ln>
            <a:noFill/>
          </a:ln>
        </p:spPr>
        <p:txBody>
          <a:bodyPr anchorCtr="0" anchor="b" bIns="180000" lIns="72000" spcFirstLastPara="1" rIns="180000" wrap="square" tIns="0">
            <a:noAutofit/>
          </a:bodyPr>
          <a:lstStyle>
            <a:lvl1pPr lvl="0" algn="r">
              <a:lnSpc>
                <a:spcPct val="10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ockwell"/>
              <a:buNone/>
              <a:defRPr sz="4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" type="subTitle"/>
          </p:nvPr>
        </p:nvSpPr>
        <p:spPr>
          <a:xfrm>
            <a:off x="359999" y="5681926"/>
            <a:ext cx="4416587" cy="816075"/>
          </a:xfrm>
          <a:prstGeom prst="rect">
            <a:avLst/>
          </a:prstGeom>
          <a:solidFill>
            <a:schemeClr val="lt1">
              <a:alpha val="80000"/>
            </a:scheme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180000" wrap="square" tIns="14400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>
                <a:solidFill>
                  <a:srgbClr val="3F3F3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type="ctrTitle"/>
          </p:nvPr>
        </p:nvSpPr>
        <p:spPr>
          <a:xfrm>
            <a:off x="779100" y="804500"/>
            <a:ext cx="4416588" cy="3818712"/>
          </a:xfrm>
          <a:prstGeom prst="rect">
            <a:avLst/>
          </a:prstGeom>
          <a:gradFill>
            <a:gsLst>
              <a:gs pos="0">
                <a:srgbClr val="CDE1FF">
                  <a:alpha val="49803"/>
                </a:srgbClr>
              </a:gs>
              <a:gs pos="46000">
                <a:srgbClr val="FFFFFF">
                  <a:alpha val="89803"/>
                </a:srgbClr>
              </a:gs>
              <a:gs pos="80000">
                <a:schemeClr val="lt1"/>
              </a:gs>
              <a:gs pos="100000">
                <a:schemeClr val="lt1"/>
              </a:gs>
            </a:gsLst>
            <a:lin ang="3600000" scaled="0"/>
          </a:gradFill>
          <a:ln>
            <a:noFill/>
          </a:ln>
        </p:spPr>
        <p:txBody>
          <a:bodyPr anchorCtr="0" anchor="b" bIns="180000" lIns="72000" spcFirstLastPara="1" rIns="180000" wrap="square" tIns="0">
            <a:noAutofit/>
          </a:bodyPr>
          <a:lstStyle>
            <a:lvl1pPr lvl="0" algn="r">
              <a:lnSpc>
                <a:spcPct val="10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ockwell"/>
              <a:buNone/>
              <a:defRPr sz="4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" type="subTitle"/>
          </p:nvPr>
        </p:nvSpPr>
        <p:spPr>
          <a:xfrm>
            <a:off x="779099" y="4623212"/>
            <a:ext cx="4416587" cy="816075"/>
          </a:xfrm>
          <a:prstGeom prst="rect">
            <a:avLst/>
          </a:prstGeom>
          <a:solidFill>
            <a:schemeClr val="lt1">
              <a:alpha val="80000"/>
            </a:schemeClr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180000" wrap="square" tIns="14400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>
                <a:solidFill>
                  <a:srgbClr val="3F3F3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3" name="Google Shape;93;p23"/>
          <p:cNvSpPr txBox="1"/>
          <p:nvPr>
            <p:ph idx="11" type="ftr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" type="body"/>
          </p:nvPr>
        </p:nvSpPr>
        <p:spPr>
          <a:xfrm>
            <a:off x="432000" y="1512000"/>
            <a:ext cx="11340000" cy="43775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1" type="ftr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24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idx="11" type="ftr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2" type="sldNum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25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" type="body"/>
          </p:nvPr>
        </p:nvSpPr>
        <p:spPr>
          <a:xfrm>
            <a:off x="6299886" y="1512000"/>
            <a:ext cx="5472114" cy="4664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2" type="body"/>
          </p:nvPr>
        </p:nvSpPr>
        <p:spPr>
          <a:xfrm>
            <a:off x="431886" y="1512000"/>
            <a:ext cx="5472114" cy="4664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idx="11" type="ftr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26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431886" y="1512000"/>
            <a:ext cx="547211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1" name="Google Shape;111;p26"/>
          <p:cNvSpPr txBox="1"/>
          <p:nvPr>
            <p:ph idx="2" type="body"/>
          </p:nvPr>
        </p:nvSpPr>
        <p:spPr>
          <a:xfrm>
            <a:off x="6299886" y="1512000"/>
            <a:ext cx="547211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2" name="Google Shape;112;p26"/>
          <p:cNvSpPr txBox="1"/>
          <p:nvPr>
            <p:ph idx="3" type="body"/>
          </p:nvPr>
        </p:nvSpPr>
        <p:spPr>
          <a:xfrm>
            <a:off x="6299886" y="2505075"/>
            <a:ext cx="5472114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4" type="body"/>
          </p:nvPr>
        </p:nvSpPr>
        <p:spPr>
          <a:xfrm>
            <a:off x="431887" y="2505075"/>
            <a:ext cx="5472114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/>
          <p:nvPr>
            <p:ph idx="1" type="body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7"/>
          <p:cNvSpPr txBox="1"/>
          <p:nvPr>
            <p:ph idx="2" type="body"/>
          </p:nvPr>
        </p:nvSpPr>
        <p:spPr>
          <a:xfrm>
            <a:off x="432000" y="1512000"/>
            <a:ext cx="3600000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7"/>
          <p:cNvSpPr txBox="1"/>
          <p:nvPr>
            <p:ph idx="3" type="body"/>
          </p:nvPr>
        </p:nvSpPr>
        <p:spPr>
          <a:xfrm>
            <a:off x="4301550" y="1511476"/>
            <a:ext cx="3600450" cy="4679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7"/>
          <p:cNvSpPr txBox="1"/>
          <p:nvPr>
            <p:ph idx="4" type="body"/>
          </p:nvPr>
        </p:nvSpPr>
        <p:spPr>
          <a:xfrm>
            <a:off x="8171550" y="1511475"/>
            <a:ext cx="3600450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27"/>
          <p:cNvSpPr txBox="1"/>
          <p:nvPr>
            <p:ph idx="11" type="ftr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7"/>
          <p:cNvSpPr txBox="1"/>
          <p:nvPr>
            <p:ph idx="12" type="sldNum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27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olumn">
  <p:cSld name="5 Column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/>
          <p:nvPr>
            <p:ph idx="1" type="body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28"/>
          <p:cNvSpPr txBox="1"/>
          <p:nvPr>
            <p:ph idx="2" type="body"/>
          </p:nvPr>
        </p:nvSpPr>
        <p:spPr>
          <a:xfrm>
            <a:off x="432000" y="1512000"/>
            <a:ext cx="2160000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28"/>
          <p:cNvSpPr txBox="1"/>
          <p:nvPr>
            <p:ph idx="3" type="body"/>
          </p:nvPr>
        </p:nvSpPr>
        <p:spPr>
          <a:xfrm>
            <a:off x="2726412" y="1512000"/>
            <a:ext cx="2160588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28"/>
          <p:cNvSpPr txBox="1"/>
          <p:nvPr>
            <p:ph idx="4" type="body"/>
          </p:nvPr>
        </p:nvSpPr>
        <p:spPr>
          <a:xfrm>
            <a:off x="5021412" y="1512000"/>
            <a:ext cx="2160588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28"/>
          <p:cNvSpPr txBox="1"/>
          <p:nvPr>
            <p:ph idx="5" type="body"/>
          </p:nvPr>
        </p:nvSpPr>
        <p:spPr>
          <a:xfrm>
            <a:off x="7316412" y="1507535"/>
            <a:ext cx="2160588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8"/>
          <p:cNvSpPr txBox="1"/>
          <p:nvPr>
            <p:ph idx="6" type="body"/>
          </p:nvPr>
        </p:nvSpPr>
        <p:spPr>
          <a:xfrm>
            <a:off x="9611412" y="1507535"/>
            <a:ext cx="2160588" cy="468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8"/>
          <p:cNvSpPr txBox="1"/>
          <p:nvPr>
            <p:ph idx="11" type="ftr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8"/>
          <p:cNvSpPr txBox="1"/>
          <p:nvPr>
            <p:ph idx="12" type="sldNum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28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/>
          <p:nvPr>
            <p:ph idx="11" type="ftr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9"/>
          <p:cNvSpPr txBox="1"/>
          <p:nvPr>
            <p:ph idx="12" type="sldNum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9"/>
          <p:cNvSpPr txBox="1"/>
          <p:nvPr>
            <p:ph type="ctrTitle"/>
          </p:nvPr>
        </p:nvSpPr>
        <p:spPr>
          <a:xfrm>
            <a:off x="355601" y="3263898"/>
            <a:ext cx="4840085" cy="1626013"/>
          </a:xfrm>
          <a:prstGeom prst="rect">
            <a:avLst/>
          </a:prstGeom>
          <a:gradFill>
            <a:gsLst>
              <a:gs pos="0">
                <a:srgbClr val="CDE1FF">
                  <a:alpha val="49803"/>
                </a:srgbClr>
              </a:gs>
              <a:gs pos="31860">
                <a:srgbClr val="FFFFFF">
                  <a:alpha val="89803"/>
                </a:srgbClr>
              </a:gs>
              <a:gs pos="58999">
                <a:schemeClr val="lt1"/>
              </a:gs>
              <a:gs pos="100000">
                <a:schemeClr val="lt1"/>
              </a:gs>
            </a:gsLst>
            <a:lin ang="3600000" scaled="0"/>
          </a:gradFill>
          <a:ln>
            <a:noFill/>
          </a:ln>
        </p:spPr>
        <p:txBody>
          <a:bodyPr anchorCtr="0" anchor="b" bIns="180000" lIns="72000" spcFirstLastPara="1" rIns="180000" wrap="square" tIns="0">
            <a:noAutofit/>
          </a:bodyPr>
          <a:lstStyle>
            <a:lvl1pPr lvl="0" algn="r">
              <a:lnSpc>
                <a:spcPct val="10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ockwell"/>
              <a:buNone/>
              <a:defRPr sz="4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9"/>
          <p:cNvSpPr txBox="1"/>
          <p:nvPr>
            <p:ph idx="1" type="body"/>
          </p:nvPr>
        </p:nvSpPr>
        <p:spPr>
          <a:xfrm>
            <a:off x="355601" y="4889910"/>
            <a:ext cx="4840085" cy="816077"/>
          </a:xfrm>
          <a:prstGeom prst="rect">
            <a:avLst/>
          </a:prstGeom>
          <a:solidFill>
            <a:schemeClr val="lt1">
              <a:alpha val="80000"/>
            </a:schemeClr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180000" wrap="square" tIns="1440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2" type="body"/>
          </p:nvPr>
        </p:nvSpPr>
        <p:spPr>
          <a:xfrm>
            <a:off x="6096000" y="987425"/>
            <a:ext cx="5472000" cy="4718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/>
          <p:nvPr>
            <p:ph idx="11" type="ftr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0"/>
          <p:cNvSpPr txBox="1"/>
          <p:nvPr>
            <p:ph idx="12" type="sldNum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30"/>
          <p:cNvSpPr txBox="1"/>
          <p:nvPr>
            <p:ph type="ctrTitle"/>
          </p:nvPr>
        </p:nvSpPr>
        <p:spPr>
          <a:xfrm>
            <a:off x="355601" y="3263898"/>
            <a:ext cx="4840085" cy="1626013"/>
          </a:xfrm>
          <a:prstGeom prst="rect">
            <a:avLst/>
          </a:prstGeom>
          <a:gradFill>
            <a:gsLst>
              <a:gs pos="0">
                <a:srgbClr val="CDE1FF">
                  <a:alpha val="49803"/>
                </a:srgbClr>
              </a:gs>
              <a:gs pos="31860">
                <a:srgbClr val="FFFFFF">
                  <a:alpha val="89803"/>
                </a:srgbClr>
              </a:gs>
              <a:gs pos="58999">
                <a:schemeClr val="lt1"/>
              </a:gs>
              <a:gs pos="100000">
                <a:schemeClr val="lt1"/>
              </a:gs>
            </a:gsLst>
            <a:lin ang="3600000" scaled="0"/>
          </a:gradFill>
          <a:ln>
            <a:noFill/>
          </a:ln>
        </p:spPr>
        <p:txBody>
          <a:bodyPr anchorCtr="0" anchor="b" bIns="180000" lIns="72000" spcFirstLastPara="1" rIns="180000" wrap="square" tIns="0">
            <a:noAutofit/>
          </a:bodyPr>
          <a:lstStyle>
            <a:lvl1pPr lvl="0" algn="r">
              <a:lnSpc>
                <a:spcPct val="10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ockwell"/>
              <a:buNone/>
              <a:defRPr sz="4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1" type="body"/>
          </p:nvPr>
        </p:nvSpPr>
        <p:spPr>
          <a:xfrm>
            <a:off x="355601" y="4889910"/>
            <a:ext cx="4840085" cy="816077"/>
          </a:xfrm>
          <a:prstGeom prst="rect">
            <a:avLst/>
          </a:prstGeom>
          <a:solidFill>
            <a:schemeClr val="lt1">
              <a:alpha val="80000"/>
            </a:schemeClr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180000" wrap="square" tIns="1440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0"/>
          <p:cNvSpPr/>
          <p:nvPr>
            <p:ph idx="2" type="pic"/>
          </p:nvPr>
        </p:nvSpPr>
        <p:spPr>
          <a:xfrm>
            <a:off x="6095999" y="987425"/>
            <a:ext cx="5471999" cy="471856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/>
          <p:nvPr>
            <p:ph idx="11" type="ftr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1"/>
          <p:cNvSpPr txBox="1"/>
          <p:nvPr>
            <p:ph idx="12" type="sldNum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31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idx="11" type="ftr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" name="Google Shape;151;p32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2"/>
          <p:cNvSpPr txBox="1"/>
          <p:nvPr>
            <p:ph idx="1" type="body"/>
          </p:nvPr>
        </p:nvSpPr>
        <p:spPr>
          <a:xfrm>
            <a:off x="1313656" y="1955257"/>
            <a:ext cx="9564688" cy="2947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6000"/>
              <a:buNone/>
              <a:defRPr sz="6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" showMasterSp="0">
  <p:cSld name="Thank You Slid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/>
          <p:nvPr>
            <p:ph idx="2" type="pic"/>
          </p:nvPr>
        </p:nvSpPr>
        <p:spPr>
          <a:xfrm>
            <a:off x="144000" y="144000"/>
            <a:ext cx="11905200" cy="65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" name="Google Shape;31;p15"/>
          <p:cNvSpPr txBox="1"/>
          <p:nvPr>
            <p:ph type="ctrTitle"/>
          </p:nvPr>
        </p:nvSpPr>
        <p:spPr>
          <a:xfrm>
            <a:off x="7415412" y="360000"/>
            <a:ext cx="4416588" cy="4716572"/>
          </a:xfrm>
          <a:prstGeom prst="rect">
            <a:avLst/>
          </a:prstGeom>
          <a:gradFill>
            <a:gsLst>
              <a:gs pos="0">
                <a:srgbClr val="CDE1FF">
                  <a:alpha val="49803"/>
                </a:srgbClr>
              </a:gs>
              <a:gs pos="46000">
                <a:srgbClr val="FFFFFF">
                  <a:alpha val="89803"/>
                </a:srgbClr>
              </a:gs>
              <a:gs pos="80000">
                <a:schemeClr val="lt1"/>
              </a:gs>
              <a:gs pos="100000">
                <a:schemeClr val="lt1"/>
              </a:gs>
            </a:gsLst>
            <a:lin ang="3600000" scaled="0"/>
          </a:gradFill>
          <a:ln>
            <a:noFill/>
          </a:ln>
        </p:spPr>
        <p:txBody>
          <a:bodyPr anchorCtr="0" anchor="b" bIns="180000" lIns="72000" spcFirstLastPara="1" rIns="180000" wrap="square" tIns="0">
            <a:noAutofit/>
          </a:bodyPr>
          <a:lstStyle>
            <a:lvl1pPr lvl="0" algn="r">
              <a:lnSpc>
                <a:spcPct val="10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ockwell"/>
              <a:buNone/>
              <a:defRPr sz="4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" type="subTitle"/>
          </p:nvPr>
        </p:nvSpPr>
        <p:spPr>
          <a:xfrm>
            <a:off x="7415413" y="5076572"/>
            <a:ext cx="4416587" cy="1421429"/>
          </a:xfrm>
          <a:prstGeom prst="rect">
            <a:avLst/>
          </a:prstGeom>
          <a:solidFill>
            <a:schemeClr val="lt1">
              <a:alpha val="80000"/>
            </a:schemeClr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468000" wrap="square" tIns="14400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3" name="Google Shape;33;p15"/>
          <p:cNvSpPr txBox="1"/>
          <p:nvPr>
            <p:ph idx="3" type="body"/>
          </p:nvPr>
        </p:nvSpPr>
        <p:spPr>
          <a:xfrm>
            <a:off x="7948708" y="5540135"/>
            <a:ext cx="3396887" cy="196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4" type="body"/>
          </p:nvPr>
        </p:nvSpPr>
        <p:spPr>
          <a:xfrm>
            <a:off x="7948708" y="5809779"/>
            <a:ext cx="3396887" cy="196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5" type="body"/>
          </p:nvPr>
        </p:nvSpPr>
        <p:spPr>
          <a:xfrm>
            <a:off x="7948708" y="6079423"/>
            <a:ext cx="3396887" cy="196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/>
          <p:nvPr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5"/>
          <p:cNvSpPr/>
          <p:nvPr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5"/>
          <p:cNvSpPr/>
          <p:nvPr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5"/>
          <p:cNvSpPr/>
          <p:nvPr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5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 txBox="1"/>
          <p:nvPr>
            <p:ph idx="11" type="ftr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3"/>
          <p:cNvSpPr txBox="1"/>
          <p:nvPr>
            <p:ph idx="12" type="sldNum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1">
  <p:cSld name="Section Divider 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/>
          <p:nvPr>
            <p:ph idx="2" type="pic"/>
          </p:nvPr>
        </p:nvSpPr>
        <p:spPr>
          <a:xfrm>
            <a:off x="144000" y="144000"/>
            <a:ext cx="11905200" cy="606015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3" name="Google Shape;43;p16"/>
          <p:cNvSpPr txBox="1"/>
          <p:nvPr>
            <p:ph type="ctrTitle"/>
          </p:nvPr>
        </p:nvSpPr>
        <p:spPr>
          <a:xfrm>
            <a:off x="779100" y="804500"/>
            <a:ext cx="4416588" cy="3818712"/>
          </a:xfrm>
          <a:prstGeom prst="rect">
            <a:avLst/>
          </a:prstGeom>
          <a:gradFill>
            <a:gsLst>
              <a:gs pos="0">
                <a:srgbClr val="CDE1FF">
                  <a:alpha val="49803"/>
                </a:srgbClr>
              </a:gs>
              <a:gs pos="46000">
                <a:srgbClr val="FFFFFF">
                  <a:alpha val="89803"/>
                </a:srgbClr>
              </a:gs>
              <a:gs pos="80000">
                <a:schemeClr val="lt1"/>
              </a:gs>
              <a:gs pos="100000">
                <a:schemeClr val="lt1"/>
              </a:gs>
            </a:gsLst>
            <a:lin ang="3600000" scaled="0"/>
          </a:gradFill>
          <a:ln>
            <a:noFill/>
          </a:ln>
        </p:spPr>
        <p:txBody>
          <a:bodyPr anchorCtr="0" anchor="b" bIns="180000" lIns="72000" spcFirstLastPara="1" rIns="180000" wrap="square" tIns="0">
            <a:noAutofit/>
          </a:bodyPr>
          <a:lstStyle>
            <a:lvl1pPr lvl="0" algn="r">
              <a:lnSpc>
                <a:spcPct val="10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ockwell"/>
              <a:buNone/>
              <a:defRPr sz="4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" type="subTitle"/>
          </p:nvPr>
        </p:nvSpPr>
        <p:spPr>
          <a:xfrm>
            <a:off x="779099" y="4623212"/>
            <a:ext cx="4416587" cy="816075"/>
          </a:xfrm>
          <a:prstGeom prst="rect">
            <a:avLst/>
          </a:prstGeom>
          <a:solidFill>
            <a:schemeClr val="lt1">
              <a:alpha val="80000"/>
            </a:schemeClr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180000" wrap="square" tIns="14400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>
                <a:solidFill>
                  <a:srgbClr val="3F3F3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5" name="Google Shape;45;p16"/>
          <p:cNvSpPr txBox="1"/>
          <p:nvPr>
            <p:ph idx="11" type="ftr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2" type="sldNum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2">
  <p:cSld name="Section Divider 2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/>
          <p:nvPr>
            <p:ph idx="2" type="pic"/>
          </p:nvPr>
        </p:nvSpPr>
        <p:spPr>
          <a:xfrm>
            <a:off x="144000" y="144000"/>
            <a:ext cx="11905200" cy="606015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9" name="Google Shape;49;p17"/>
          <p:cNvSpPr txBox="1"/>
          <p:nvPr>
            <p:ph type="ctrTitle"/>
          </p:nvPr>
        </p:nvSpPr>
        <p:spPr>
          <a:xfrm>
            <a:off x="5943600" y="2438399"/>
            <a:ext cx="5385600" cy="3044399"/>
          </a:xfrm>
          <a:prstGeom prst="rect">
            <a:avLst/>
          </a:prstGeom>
          <a:gradFill>
            <a:gsLst>
              <a:gs pos="0">
                <a:srgbClr val="CDE1FF">
                  <a:alpha val="49803"/>
                </a:srgbClr>
              </a:gs>
              <a:gs pos="46000">
                <a:srgbClr val="FFFFFF">
                  <a:alpha val="89803"/>
                </a:srgbClr>
              </a:gs>
              <a:gs pos="83186">
                <a:schemeClr val="lt1"/>
              </a:gs>
              <a:gs pos="100000">
                <a:schemeClr val="lt1"/>
              </a:gs>
            </a:gsLst>
            <a:lin ang="3600000" scaled="0"/>
          </a:gradFill>
          <a:ln>
            <a:noFill/>
          </a:ln>
        </p:spPr>
        <p:txBody>
          <a:bodyPr anchorCtr="0" anchor="t" bIns="0" lIns="72000" spcFirstLastPara="1" rIns="180000" wrap="square" tIns="180000">
            <a:noAutofit/>
          </a:bodyPr>
          <a:lstStyle>
            <a:lvl1pPr lvl="0" algn="r">
              <a:lnSpc>
                <a:spcPct val="10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ockwell"/>
              <a:buNone/>
              <a:defRPr sz="4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" type="subTitle"/>
          </p:nvPr>
        </p:nvSpPr>
        <p:spPr>
          <a:xfrm>
            <a:off x="8248971" y="4479264"/>
            <a:ext cx="2851629" cy="749534"/>
          </a:xfrm>
          <a:prstGeom prst="rect">
            <a:avLst/>
          </a:prstGeom>
          <a:solidFill>
            <a:schemeClr val="lt1">
              <a:alpha val="80000"/>
            </a:schemeClr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180000" wrap="square" tIns="14400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1" name="Google Shape;51;p17"/>
          <p:cNvSpPr txBox="1"/>
          <p:nvPr>
            <p:ph idx="11" type="ftr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2" type="sldNum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hoto 1">
  <p:cSld name="Content Photo 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/>
          <p:nvPr>
            <p:ph idx="2" type="pic"/>
          </p:nvPr>
        </p:nvSpPr>
        <p:spPr>
          <a:xfrm>
            <a:off x="6769100" y="144000"/>
            <a:ext cx="5280100" cy="604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5" name="Google Shape;55;p18"/>
          <p:cNvSpPr txBox="1"/>
          <p:nvPr>
            <p:ph type="ctrTitle"/>
          </p:nvPr>
        </p:nvSpPr>
        <p:spPr>
          <a:xfrm>
            <a:off x="7493000" y="2438399"/>
            <a:ext cx="3836200" cy="3044399"/>
          </a:xfrm>
          <a:prstGeom prst="rect">
            <a:avLst/>
          </a:prstGeom>
          <a:gradFill>
            <a:gsLst>
              <a:gs pos="0">
                <a:srgbClr val="CDE1FF">
                  <a:alpha val="49803"/>
                </a:srgbClr>
              </a:gs>
              <a:gs pos="46000">
                <a:srgbClr val="FFFFFF">
                  <a:alpha val="89803"/>
                </a:srgbClr>
              </a:gs>
              <a:gs pos="83186">
                <a:schemeClr val="lt1"/>
              </a:gs>
              <a:gs pos="100000">
                <a:schemeClr val="lt1"/>
              </a:gs>
            </a:gsLst>
            <a:lin ang="3600000" scaled="0"/>
          </a:gradFill>
          <a:ln>
            <a:noFill/>
          </a:ln>
        </p:spPr>
        <p:txBody>
          <a:bodyPr anchorCtr="0" anchor="t" bIns="1188000" lIns="432000" spcFirstLastPara="1" rIns="72000" wrap="square" tIns="432000">
            <a:noAutofit/>
          </a:bodyPr>
          <a:lstStyle>
            <a:lvl1pPr lvl="0" algn="l">
              <a:lnSpc>
                <a:spcPct val="10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ockwell"/>
              <a:buNone/>
              <a:defRPr sz="4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subTitle"/>
          </p:nvPr>
        </p:nvSpPr>
        <p:spPr>
          <a:xfrm>
            <a:off x="7747000" y="4465176"/>
            <a:ext cx="3372329" cy="774934"/>
          </a:xfrm>
          <a:prstGeom prst="rect">
            <a:avLst/>
          </a:prstGeom>
          <a:solidFill>
            <a:schemeClr val="lt1">
              <a:alpha val="80000"/>
            </a:schemeClr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0000" spcFirstLastPara="1" rIns="0" wrap="square" tIns="1440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7" name="Google Shape;57;p18"/>
          <p:cNvSpPr txBox="1"/>
          <p:nvPr>
            <p:ph idx="3" type="body"/>
          </p:nvPr>
        </p:nvSpPr>
        <p:spPr>
          <a:xfrm>
            <a:off x="432000" y="2438399"/>
            <a:ext cx="5472000" cy="304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1" type="ftr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2" type="sldNum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hoto 2">
  <p:cSld name="Content Photo 2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/>
          <p:nvPr>
            <p:ph idx="2" type="pic"/>
          </p:nvPr>
        </p:nvSpPr>
        <p:spPr>
          <a:xfrm>
            <a:off x="144000" y="144000"/>
            <a:ext cx="5280100" cy="606015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2" name="Google Shape;62;p19"/>
          <p:cNvSpPr txBox="1"/>
          <p:nvPr>
            <p:ph idx="1" type="body"/>
          </p:nvPr>
        </p:nvSpPr>
        <p:spPr>
          <a:xfrm>
            <a:off x="6096000" y="3263899"/>
            <a:ext cx="5472000" cy="24420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19"/>
          <p:cNvSpPr txBox="1"/>
          <p:nvPr>
            <p:ph type="ctrTitle"/>
          </p:nvPr>
        </p:nvSpPr>
        <p:spPr>
          <a:xfrm>
            <a:off x="355601" y="3263898"/>
            <a:ext cx="4840085" cy="1626013"/>
          </a:xfrm>
          <a:prstGeom prst="rect">
            <a:avLst/>
          </a:prstGeom>
          <a:gradFill>
            <a:gsLst>
              <a:gs pos="0">
                <a:srgbClr val="CDE1FF">
                  <a:alpha val="49803"/>
                </a:srgbClr>
              </a:gs>
              <a:gs pos="31860">
                <a:srgbClr val="FFFFFF">
                  <a:alpha val="89803"/>
                </a:srgbClr>
              </a:gs>
              <a:gs pos="58999">
                <a:schemeClr val="lt1"/>
              </a:gs>
              <a:gs pos="100000">
                <a:schemeClr val="lt1"/>
              </a:gs>
            </a:gsLst>
            <a:lin ang="3600000" scaled="0"/>
          </a:gradFill>
          <a:ln>
            <a:noFill/>
          </a:ln>
        </p:spPr>
        <p:txBody>
          <a:bodyPr anchorCtr="0" anchor="b" bIns="180000" lIns="72000" spcFirstLastPara="1" rIns="180000" wrap="square" tIns="0">
            <a:noAutofit/>
          </a:bodyPr>
          <a:lstStyle>
            <a:lvl1pPr lvl="0" algn="r">
              <a:lnSpc>
                <a:spcPct val="10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ockwell"/>
              <a:buNone/>
              <a:defRPr sz="4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3" type="subTitle"/>
          </p:nvPr>
        </p:nvSpPr>
        <p:spPr>
          <a:xfrm>
            <a:off x="355601" y="4889912"/>
            <a:ext cx="4840085" cy="816075"/>
          </a:xfrm>
          <a:prstGeom prst="rect">
            <a:avLst/>
          </a:prstGeom>
          <a:solidFill>
            <a:schemeClr val="lt1">
              <a:alpha val="80000"/>
            </a:schemeClr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180000" wrap="square" tIns="14400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with Subtitle">
  <p:cSld name="Comparison with Subtitl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0"/>
          <p:cNvSpPr txBox="1"/>
          <p:nvPr>
            <p:ph idx="2" type="body"/>
          </p:nvPr>
        </p:nvSpPr>
        <p:spPr>
          <a:xfrm>
            <a:off x="432000" y="1515834"/>
            <a:ext cx="5472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0" sz="24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20"/>
          <p:cNvSpPr txBox="1"/>
          <p:nvPr>
            <p:ph idx="3" type="body"/>
          </p:nvPr>
        </p:nvSpPr>
        <p:spPr>
          <a:xfrm>
            <a:off x="432000" y="2023668"/>
            <a:ext cx="5472000" cy="4168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4" type="body"/>
          </p:nvPr>
        </p:nvSpPr>
        <p:spPr>
          <a:xfrm>
            <a:off x="6300000" y="1516359"/>
            <a:ext cx="5472000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0" sz="24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5" type="body"/>
          </p:nvPr>
        </p:nvSpPr>
        <p:spPr>
          <a:xfrm>
            <a:off x="6299887" y="2020359"/>
            <a:ext cx="5472113" cy="41708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1" type="ftr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2" type="sldNum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20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Photo">
  <p:cSld name="Large Photo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/>
          <p:nvPr>
            <p:ph idx="2" type="pic"/>
          </p:nvPr>
        </p:nvSpPr>
        <p:spPr>
          <a:xfrm>
            <a:off x="144000" y="143999"/>
            <a:ext cx="11905200" cy="604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8" name="Google Shape;78;p21"/>
          <p:cNvSpPr txBox="1"/>
          <p:nvPr>
            <p:ph idx="1" type="body"/>
          </p:nvPr>
        </p:nvSpPr>
        <p:spPr>
          <a:xfrm>
            <a:off x="664900" y="4910452"/>
            <a:ext cx="4101900" cy="77354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0" lIns="180000" spcFirstLastPara="1" rIns="180000" wrap="square" tIns="720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1" type="ftr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2" type="sldNum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21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/>
          <p:nvPr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2"/>
          <p:cNvSpPr/>
          <p:nvPr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2"/>
          <p:cNvSpPr/>
          <p:nvPr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2"/>
          <p:cNvSpPr/>
          <p:nvPr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2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2"/>
          <p:cNvSpPr txBox="1"/>
          <p:nvPr>
            <p:ph type="ctrTitle"/>
          </p:nvPr>
        </p:nvSpPr>
        <p:spPr>
          <a:xfrm>
            <a:off x="360000" y="359999"/>
            <a:ext cx="4416588" cy="5321927"/>
          </a:xfrm>
          <a:prstGeom prst="rect">
            <a:avLst/>
          </a:prstGeom>
          <a:gradFill>
            <a:gsLst>
              <a:gs pos="0">
                <a:srgbClr val="CDE1FF">
                  <a:alpha val="49803"/>
                </a:srgbClr>
              </a:gs>
              <a:gs pos="46000">
                <a:srgbClr val="FFFFFF">
                  <a:alpha val="89803"/>
                </a:srgbClr>
              </a:gs>
              <a:gs pos="80000">
                <a:schemeClr val="lt1"/>
              </a:gs>
              <a:gs pos="100000">
                <a:schemeClr val="lt1"/>
              </a:gs>
            </a:gsLst>
            <a:lin ang="3600000" scaled="0"/>
          </a:gradFill>
          <a:ln>
            <a:noFill/>
          </a:ln>
        </p:spPr>
        <p:txBody>
          <a:bodyPr anchorCtr="0" anchor="b" bIns="180000" lIns="72000" spcFirstLastPara="1" rIns="180000" wrap="square" tIns="0">
            <a:noAutofit/>
          </a:bodyPr>
          <a:lstStyle>
            <a:lvl1pPr lvl="0" algn="r">
              <a:lnSpc>
                <a:spcPct val="10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ockwell"/>
              <a:buNone/>
              <a:defRPr sz="4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" type="subTitle"/>
          </p:nvPr>
        </p:nvSpPr>
        <p:spPr>
          <a:xfrm>
            <a:off x="359999" y="5681926"/>
            <a:ext cx="4416587" cy="816075"/>
          </a:xfrm>
          <a:prstGeom prst="rect">
            <a:avLst/>
          </a:prstGeom>
          <a:solidFill>
            <a:schemeClr val="lt1">
              <a:alpha val="80000"/>
            </a:scheme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180000" wrap="square" tIns="14400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>
                <a:solidFill>
                  <a:srgbClr val="3F3F3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3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ckwell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3"/>
          <p:cNvSpPr txBox="1"/>
          <p:nvPr>
            <p:ph idx="1" type="body"/>
          </p:nvPr>
        </p:nvSpPr>
        <p:spPr>
          <a:xfrm>
            <a:off x="432000" y="1512000"/>
            <a:ext cx="11340000" cy="43775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/>
          <p:nvPr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3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3"/>
          <p:cNvSpPr txBox="1"/>
          <p:nvPr>
            <p:ph idx="12" type="sldNum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13"/>
          <p:cNvSpPr txBox="1"/>
          <p:nvPr>
            <p:ph idx="11" type="ftr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13"/>
          <p:cNvSpPr txBox="1"/>
          <p:nvPr/>
        </p:nvSpPr>
        <p:spPr>
          <a:xfrm>
            <a:off x="10194026" y="6258973"/>
            <a:ext cx="1577974" cy="427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4000">
            <a:spAutoFit/>
          </a:bodyPr>
          <a:lstStyle/>
          <a:p>
            <a:pPr indent="0" lvl="0" marL="0" marR="0" rtl="0" algn="ctr">
              <a:lnSpc>
                <a:spcPct val="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Contoso</a:t>
            </a:r>
            <a:br>
              <a:rPr b="1" i="0" lang="en-US" sz="20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1" lang="en-US" sz="11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Suites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2.png"/><Relationship Id="rId5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hyperlink" Target="mailto:tr@alvazarat.org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13.png"/><Relationship Id="rId7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7386" l="0" r="0" t="2"/>
          <a:stretch/>
        </p:blipFill>
        <p:spPr>
          <a:xfrm>
            <a:off x="126012" y="141514"/>
            <a:ext cx="11929917" cy="65736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61" name="Google Shape;161;p1"/>
          <p:cNvSpPr txBox="1"/>
          <p:nvPr>
            <p:ph type="ctrTitle"/>
          </p:nvPr>
        </p:nvSpPr>
        <p:spPr>
          <a:xfrm>
            <a:off x="360000" y="359999"/>
            <a:ext cx="4416588" cy="4885101"/>
          </a:xfrm>
          <a:prstGeom prst="rect">
            <a:avLst/>
          </a:prstGeom>
          <a:gradFill>
            <a:gsLst>
              <a:gs pos="0">
                <a:srgbClr val="CDE1FF">
                  <a:alpha val="49803"/>
                </a:srgbClr>
              </a:gs>
              <a:gs pos="46000">
                <a:srgbClr val="FFFFFF">
                  <a:alpha val="89803"/>
                </a:srgbClr>
              </a:gs>
              <a:gs pos="80000">
                <a:schemeClr val="lt1"/>
              </a:gs>
              <a:gs pos="100000">
                <a:schemeClr val="lt1"/>
              </a:gs>
            </a:gsLst>
            <a:lin ang="3600000" scaled="0"/>
          </a:gradFill>
          <a:ln>
            <a:noFill/>
          </a:ln>
        </p:spPr>
        <p:txBody>
          <a:bodyPr anchorCtr="0" anchor="b" bIns="180000" lIns="72000" spcFirstLastPara="1" rIns="180000" wrap="square" tIns="0">
            <a:noAutofit/>
          </a:bodyPr>
          <a:lstStyle/>
          <a:p>
            <a:pPr indent="0" lvl="0" marL="0" rtl="0" algn="ctr">
              <a:lnSpc>
                <a:spcPct val="10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ockwell"/>
              <a:buNone/>
            </a:pPr>
            <a:r>
              <a:rPr lang="en-US"/>
              <a:t>Ashara Ohbat</a:t>
            </a:r>
            <a:endParaRPr/>
          </a:p>
        </p:txBody>
      </p:sp>
      <p:sp>
        <p:nvSpPr>
          <p:cNvPr id="162" name="Google Shape;162;p1"/>
          <p:cNvSpPr txBox="1"/>
          <p:nvPr>
            <p:ph idx="1" type="subTitle"/>
          </p:nvPr>
        </p:nvSpPr>
        <p:spPr>
          <a:xfrm>
            <a:off x="359999" y="5245100"/>
            <a:ext cx="7299446" cy="822213"/>
          </a:xfrm>
          <a:prstGeom prst="rect">
            <a:avLst/>
          </a:prstGeom>
          <a:solidFill>
            <a:schemeClr val="lt1">
              <a:alpha val="80000"/>
            </a:schemeClr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180000" wrap="square" tIns="144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My preparation as a Businessman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00" y="779935"/>
            <a:ext cx="2830409" cy="3646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91784" y="5878662"/>
            <a:ext cx="964146" cy="68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0"/>
          <p:cNvSpPr txBox="1"/>
          <p:nvPr/>
        </p:nvSpPr>
        <p:spPr>
          <a:xfrm>
            <a:off x="432000" y="476221"/>
            <a:ext cx="11340000" cy="952900"/>
          </a:xfrm>
          <a:prstGeom prst="rect">
            <a:avLst/>
          </a:prstGeom>
          <a:gradFill>
            <a:gsLst>
              <a:gs pos="0">
                <a:srgbClr val="CDE1FF">
                  <a:alpha val="49803"/>
                </a:srgbClr>
              </a:gs>
              <a:gs pos="46000">
                <a:srgbClr val="FFFFFF">
                  <a:alpha val="89803"/>
                </a:srgbClr>
              </a:gs>
              <a:gs pos="80000">
                <a:schemeClr val="lt1"/>
              </a:gs>
              <a:gs pos="100000">
                <a:schemeClr val="lt1"/>
              </a:gs>
            </a:gsLst>
            <a:lin ang="3600000" scaled="0"/>
          </a:gradFill>
          <a:ln>
            <a:noFill/>
          </a:ln>
        </p:spPr>
        <p:txBody>
          <a:bodyPr anchorCtr="0" anchor="b" bIns="180000" lIns="72000" spcFirstLastPara="1" rIns="180000" wrap="square" tIns="0">
            <a:noAutofit/>
          </a:bodyPr>
          <a:lstStyle/>
          <a:p>
            <a:pPr indent="0" lvl="0" marL="0" marR="0" rt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ckwell"/>
              <a:buNone/>
            </a:pPr>
            <a:r>
              <a:rPr lang="en-US" sz="4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ENLIGHTMENT IS  SIMPLY A CHOICE.</a:t>
            </a:r>
            <a:endParaRPr/>
          </a:p>
        </p:txBody>
      </p:sp>
      <p:sp>
        <p:nvSpPr>
          <p:cNvPr id="317" name="Google Shape;317;p10"/>
          <p:cNvSpPr txBox="1"/>
          <p:nvPr/>
        </p:nvSpPr>
        <p:spPr>
          <a:xfrm>
            <a:off x="432000" y="1684230"/>
            <a:ext cx="6248200" cy="4509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35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Noto Sans Symbols"/>
              <a:buNone/>
            </a:pPr>
            <a:r>
              <a:t/>
            </a:r>
            <a:endParaRPr sz="3200">
              <a:solidFill>
                <a:srgbClr val="3F3F3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18" name="Google Shape;31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91784" y="5878662"/>
            <a:ext cx="964146" cy="68867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0"/>
          <p:cNvSpPr txBox="1"/>
          <p:nvPr/>
        </p:nvSpPr>
        <p:spPr>
          <a:xfrm>
            <a:off x="762000" y="1831657"/>
            <a:ext cx="7369686" cy="4047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7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E2937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Hope you are planning well &amp; getting ready  to grab this opportunity with both hands  for experiencing the change from the inside out in your socio-economic &amp;  spiritual life along with attaining priceless khushi mubarak of Huzurala TUS</a:t>
            </a:r>
            <a:endParaRPr sz="3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A Neurophilosophical paradigm for a new Enlightenment – Blog of the APA" id="320" name="Google Shape;32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61505" y="1363992"/>
            <a:ext cx="3862558" cy="515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9108" r="41154" t="11209"/>
          <a:stretch/>
        </p:blipFill>
        <p:spPr>
          <a:xfrm>
            <a:off x="5901055" y="188521"/>
            <a:ext cx="6035040" cy="64971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326" name="Google Shape;32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91784" y="5878662"/>
            <a:ext cx="964146" cy="688676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1"/>
          <p:cNvSpPr/>
          <p:nvPr/>
        </p:nvSpPr>
        <p:spPr>
          <a:xfrm>
            <a:off x="2822575" y="299085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 txBox="1"/>
          <p:nvPr>
            <p:ph type="ctrTitle"/>
          </p:nvPr>
        </p:nvSpPr>
        <p:spPr>
          <a:xfrm>
            <a:off x="517225" y="1408606"/>
            <a:ext cx="5090040" cy="3530599"/>
          </a:xfrm>
          <a:prstGeom prst="rect">
            <a:avLst/>
          </a:prstGeom>
          <a:gradFill>
            <a:gsLst>
              <a:gs pos="0">
                <a:srgbClr val="CDE1FF">
                  <a:alpha val="49803"/>
                </a:srgbClr>
              </a:gs>
              <a:gs pos="46000">
                <a:srgbClr val="FFFFFF">
                  <a:alpha val="89803"/>
                </a:srgbClr>
              </a:gs>
              <a:gs pos="80000">
                <a:schemeClr val="lt1"/>
              </a:gs>
              <a:gs pos="100000">
                <a:schemeClr val="lt1"/>
              </a:gs>
            </a:gsLst>
            <a:lin ang="3600000" scaled="0"/>
          </a:gradFill>
          <a:ln>
            <a:noFill/>
          </a:ln>
        </p:spPr>
        <p:txBody>
          <a:bodyPr anchorCtr="0" anchor="b" bIns="180000" lIns="72000" spcFirstLastPara="1" rIns="180000" wrap="square" tIns="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ckwell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11"/>
          <p:cNvPicPr preferRelativeResize="0"/>
          <p:nvPr/>
        </p:nvPicPr>
        <p:blipFill rotWithShape="1">
          <a:blip r:embed="rId5">
            <a:alphaModFix/>
          </a:blip>
          <a:srcRect b="8444" l="17500" r="15556" t="27344"/>
          <a:stretch/>
        </p:blipFill>
        <p:spPr>
          <a:xfrm>
            <a:off x="358777" y="1561709"/>
            <a:ext cx="5378663" cy="3224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8126" l="0" r="0" t="0"/>
          <a:stretch/>
        </p:blipFill>
        <p:spPr>
          <a:xfrm>
            <a:off x="232230" y="216571"/>
            <a:ext cx="11776437" cy="643097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35" name="Google Shape;335;p12"/>
          <p:cNvSpPr txBox="1"/>
          <p:nvPr>
            <p:ph type="ctrTitle"/>
          </p:nvPr>
        </p:nvSpPr>
        <p:spPr>
          <a:xfrm>
            <a:off x="476742" y="360000"/>
            <a:ext cx="4416588" cy="4716572"/>
          </a:xfrm>
          <a:prstGeom prst="rect">
            <a:avLst/>
          </a:prstGeom>
          <a:gradFill>
            <a:gsLst>
              <a:gs pos="0">
                <a:srgbClr val="CDE1FF">
                  <a:alpha val="49803"/>
                </a:srgbClr>
              </a:gs>
              <a:gs pos="46000">
                <a:srgbClr val="FFFFFF">
                  <a:alpha val="89803"/>
                </a:srgbClr>
              </a:gs>
              <a:gs pos="80000">
                <a:schemeClr val="lt1"/>
              </a:gs>
              <a:gs pos="100000">
                <a:schemeClr val="lt1"/>
              </a:gs>
            </a:gsLst>
            <a:lin ang="3600000" scaled="0"/>
          </a:gradFill>
          <a:ln>
            <a:noFill/>
          </a:ln>
        </p:spPr>
        <p:txBody>
          <a:bodyPr anchorCtr="0" anchor="b" bIns="180000" lIns="72000" spcFirstLastPara="1" rIns="180000" wrap="square" tIns="0">
            <a:noAutofit/>
          </a:bodyPr>
          <a:lstStyle/>
          <a:p>
            <a:pPr indent="0" lvl="0" marL="0" rtl="0" algn="ctr">
              <a:lnSpc>
                <a:spcPct val="652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-US" sz="7200">
                <a:latin typeface="Arial"/>
                <a:ea typeface="Arial"/>
                <a:cs typeface="Arial"/>
                <a:sym typeface="Arial"/>
              </a:rPr>
              <a:t>شكرا جزيلا</a:t>
            </a:r>
            <a:endParaRPr sz="7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2"/>
          <p:cNvSpPr txBox="1"/>
          <p:nvPr>
            <p:ph idx="1" type="subTitle"/>
          </p:nvPr>
        </p:nvSpPr>
        <p:spPr>
          <a:xfrm>
            <a:off x="476743" y="5076572"/>
            <a:ext cx="4416587" cy="1421429"/>
          </a:xfrm>
          <a:prstGeom prst="rect">
            <a:avLst/>
          </a:prstGeom>
          <a:solidFill>
            <a:schemeClr val="lt1">
              <a:alpha val="80000"/>
            </a:schemeClr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468000" wrap="square" tIns="14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       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tr@alvazarat.org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        www.tijaaratraabehah.org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descr="Envelope" id="337" name="Google Shape;337;p12" title="Icon Presenter Email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14681" y="5277954"/>
            <a:ext cx="180909" cy="1809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k" id="338" name="Google Shape;338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14681" y="5660245"/>
            <a:ext cx="202303" cy="202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091784" y="5878662"/>
            <a:ext cx="964146" cy="68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7585" l="-213" r="213" t="-106"/>
          <a:stretch/>
        </p:blipFill>
        <p:spPr>
          <a:xfrm>
            <a:off x="129092" y="145143"/>
            <a:ext cx="11919473" cy="656045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70" name="Google Shape;170;p2"/>
          <p:cNvSpPr txBox="1"/>
          <p:nvPr>
            <p:ph type="ctrTitle"/>
          </p:nvPr>
        </p:nvSpPr>
        <p:spPr>
          <a:xfrm>
            <a:off x="1273720" y="1134835"/>
            <a:ext cx="9630216" cy="4581071"/>
          </a:xfrm>
          <a:prstGeom prst="rect">
            <a:avLst/>
          </a:prstGeom>
          <a:gradFill>
            <a:gsLst>
              <a:gs pos="0">
                <a:srgbClr val="CDE1FF">
                  <a:alpha val="49803"/>
                </a:srgbClr>
              </a:gs>
              <a:gs pos="46000">
                <a:srgbClr val="FFFFFF">
                  <a:alpha val="89803"/>
                </a:srgbClr>
              </a:gs>
              <a:gs pos="80000">
                <a:schemeClr val="lt1"/>
              </a:gs>
              <a:gs pos="100000">
                <a:schemeClr val="lt1"/>
              </a:gs>
            </a:gsLst>
            <a:lin ang="3600000" scaled="0"/>
          </a:gradFill>
          <a:ln>
            <a:noFill/>
          </a:ln>
        </p:spPr>
        <p:txBody>
          <a:bodyPr anchorCtr="0" anchor="b" bIns="180000" lIns="72000" spcFirstLastPara="1" rIns="180000" wrap="square" tIns="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ckwell"/>
              <a:buNone/>
            </a:pPr>
            <a:r>
              <a:rPr lang="en-US" sz="3200"/>
              <a:t> ” </a:t>
            </a: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اْ مجلسو ما شروع سي ــ قبل الوقت حاضر تهاجو، ايم نظظيطط كھ وححما سي اْيا، يا</a:t>
            </a:r>
            <a:r>
              <a:rPr lang="en-US" sz="32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اخير ما اْي</a:t>
            </a:r>
            <a:r>
              <a:rPr lang="en-US" sz="32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ا</a:t>
            </a: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، نھ نھ! اْتو ايك ايك لحظة انسس ثثل هماري زندككي نو توشه ؛،</a:t>
            </a:r>
            <a:r>
              <a:rPr lang="en-US" sz="32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اْخرة نو ويثثار ؛، دنيا نا ويثثار ما نفع بهي تهائي اهنا واسطسس نعم السبب ؛ </a:t>
            </a: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انسس ايم كظظوطط ححهوطط كھ جھ سككلا ويثثار كرتا هوئي ــ </a:t>
            </a:r>
            <a:r>
              <a:rPr lang="en-US" sz="32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دكانو بند كرسس</a:t>
            </a: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، بند كري نسس وعظ ما حاضر تهائي، ايجمثل اْفسو بند راكهسس، كوئي </a:t>
            </a: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Service</a:t>
            </a: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 ما هوئي </a:t>
            </a:r>
            <a:r>
              <a:rPr lang="en-US" sz="32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ثثظظلسس سي بندوبست راكهسس</a:t>
            </a:r>
            <a:r>
              <a:rPr lang="en-US" sz="3200">
                <a:latin typeface="Garamond"/>
                <a:ea typeface="Garamond"/>
                <a:cs typeface="Garamond"/>
                <a:sym typeface="Garamond"/>
              </a:rPr>
              <a:t>، وعظ ما ناغه نھ ثثرٌسس، برابر وعظ ما حاضر تهائي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1800"/>
              <a:t>(المجلس الثاني-1430هـ)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91784" y="5878662"/>
            <a:ext cx="964146" cy="68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/>
        </p:nvSpPr>
        <p:spPr>
          <a:xfrm>
            <a:off x="432000" y="476221"/>
            <a:ext cx="11340000" cy="952900"/>
          </a:xfrm>
          <a:prstGeom prst="rect">
            <a:avLst/>
          </a:prstGeom>
          <a:gradFill>
            <a:gsLst>
              <a:gs pos="0">
                <a:srgbClr val="CDE1FF">
                  <a:alpha val="49803"/>
                </a:srgbClr>
              </a:gs>
              <a:gs pos="46000">
                <a:srgbClr val="FFFFFF">
                  <a:alpha val="89803"/>
                </a:srgbClr>
              </a:gs>
              <a:gs pos="80000">
                <a:schemeClr val="lt1"/>
              </a:gs>
              <a:gs pos="100000">
                <a:schemeClr val="lt1"/>
              </a:gs>
            </a:gsLst>
            <a:lin ang="3600000" scaled="0"/>
          </a:gradFill>
          <a:ln>
            <a:noFill/>
          </a:ln>
        </p:spPr>
        <p:txBody>
          <a:bodyPr anchorCtr="0" anchor="b" bIns="180000" lIns="72000" spcFirstLastPara="1" rIns="180000" wrap="square" tIns="0">
            <a:noAutofit/>
          </a:bodyPr>
          <a:lstStyle/>
          <a:p>
            <a:pPr indent="0" lvl="0" marL="0" marR="0" rtl="0" algn="l">
              <a:lnSpc>
                <a:spcPct val="10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ockwell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Preparation</a:t>
            </a:r>
            <a:endParaRPr b="0" i="0" sz="45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7" name="Google Shape;177;p3"/>
          <p:cNvSpPr txBox="1"/>
          <p:nvPr/>
        </p:nvSpPr>
        <p:spPr>
          <a:xfrm>
            <a:off x="432000" y="1684230"/>
            <a:ext cx="6248200" cy="4509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66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Noto Sans Symbols"/>
              <a:buNone/>
            </a:pPr>
            <a:r>
              <a:t/>
            </a:r>
            <a:endParaRPr b="0" i="0" sz="4800" u="none" cap="none" strike="noStrike">
              <a:solidFill>
                <a:srgbClr val="3F3F3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78" name="Google Shape;178;p3"/>
          <p:cNvPicPr preferRelativeResize="0"/>
          <p:nvPr/>
        </p:nvPicPr>
        <p:blipFill rotWithShape="1">
          <a:blip r:embed="rId3">
            <a:alphaModFix/>
          </a:blip>
          <a:srcRect b="0" l="26679" r="26777" t="0"/>
          <a:stretch/>
        </p:blipFill>
        <p:spPr>
          <a:xfrm>
            <a:off x="6676571" y="253993"/>
            <a:ext cx="5255086" cy="6342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91784" y="5878662"/>
            <a:ext cx="964146" cy="68867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"/>
          <p:cNvSpPr txBox="1"/>
          <p:nvPr>
            <p:ph idx="1" type="subTitle"/>
          </p:nvPr>
        </p:nvSpPr>
        <p:spPr>
          <a:xfrm>
            <a:off x="809111" y="1793652"/>
            <a:ext cx="4416587" cy="1270002"/>
          </a:xfrm>
          <a:prstGeom prst="rect">
            <a:avLst/>
          </a:prstGeom>
          <a:solidFill>
            <a:schemeClr val="lt1">
              <a:alpha val="80000"/>
            </a:schemeClr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180000" wrap="square" tIns="144000">
            <a:noAutofit/>
          </a:bodyPr>
          <a:lstStyle/>
          <a:p>
            <a:pPr indent="-203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Noto Sans Symbols"/>
              <a:buChar char="⮚"/>
            </a:pPr>
            <a:r>
              <a:rPr b="1" lang="en-US" sz="32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Individual</a:t>
            </a:r>
            <a:endParaRPr/>
          </a:p>
        </p:txBody>
      </p:sp>
      <p:sp>
        <p:nvSpPr>
          <p:cNvPr id="181" name="Google Shape;181;p3"/>
          <p:cNvSpPr txBox="1"/>
          <p:nvPr/>
        </p:nvSpPr>
        <p:spPr>
          <a:xfrm>
            <a:off x="809110" y="3304031"/>
            <a:ext cx="4416587" cy="1270000"/>
          </a:xfrm>
          <a:prstGeom prst="rect">
            <a:avLst/>
          </a:prstGeom>
          <a:solidFill>
            <a:schemeClr val="lt1">
              <a:alpha val="80000"/>
            </a:schemeClr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180000" wrap="square" tIns="144000">
            <a:noAutofit/>
          </a:bodyPr>
          <a:lstStyle/>
          <a:p>
            <a:pPr indent="-203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Noto Sans Symbols"/>
              <a:buChar char="⮚"/>
            </a:pPr>
            <a:r>
              <a:rPr b="1" i="0" lang="en-US" sz="3200" u="none" cap="none" strike="noStrike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Internal Organization</a:t>
            </a:r>
            <a:endParaRPr/>
          </a:p>
        </p:txBody>
      </p:sp>
      <p:sp>
        <p:nvSpPr>
          <p:cNvPr id="182" name="Google Shape;182;p3"/>
          <p:cNvSpPr txBox="1"/>
          <p:nvPr/>
        </p:nvSpPr>
        <p:spPr>
          <a:xfrm>
            <a:off x="809111" y="4923832"/>
            <a:ext cx="4416587" cy="1270000"/>
          </a:xfrm>
          <a:prstGeom prst="rect">
            <a:avLst/>
          </a:prstGeom>
          <a:solidFill>
            <a:schemeClr val="lt1">
              <a:alpha val="80000"/>
            </a:schemeClr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180000" wrap="square" tIns="144000">
            <a:noAutofit/>
          </a:bodyPr>
          <a:lstStyle/>
          <a:p>
            <a:pPr indent="-203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Noto Sans Symbols"/>
              <a:buChar char="⮚"/>
            </a:pPr>
            <a:r>
              <a:rPr b="1" i="0" lang="en-US" sz="3200" u="none" cap="none" strike="noStrike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External Organization</a:t>
            </a:r>
            <a:endParaRPr b="1" i="0" sz="3200" u="none" cap="none" strike="noStrike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"/>
          <p:cNvSpPr txBox="1"/>
          <p:nvPr/>
        </p:nvSpPr>
        <p:spPr>
          <a:xfrm>
            <a:off x="6037239" y="489818"/>
            <a:ext cx="5841797" cy="952900"/>
          </a:xfrm>
          <a:prstGeom prst="rect">
            <a:avLst/>
          </a:prstGeom>
          <a:gradFill>
            <a:gsLst>
              <a:gs pos="0">
                <a:srgbClr val="CDE1FF">
                  <a:alpha val="49803"/>
                </a:srgbClr>
              </a:gs>
              <a:gs pos="46000">
                <a:srgbClr val="FFFFFF">
                  <a:alpha val="89803"/>
                </a:srgbClr>
              </a:gs>
              <a:gs pos="80000">
                <a:schemeClr val="lt1"/>
              </a:gs>
              <a:gs pos="100000">
                <a:schemeClr val="lt1"/>
              </a:gs>
            </a:gsLst>
            <a:lin ang="3600000" scaled="0"/>
          </a:gradFill>
          <a:ln>
            <a:noFill/>
          </a:ln>
        </p:spPr>
        <p:txBody>
          <a:bodyPr anchorCtr="0" anchor="b" bIns="180000" lIns="72000" spcFirstLastPara="1" rIns="180000" wrap="square" tIns="0">
            <a:noAutofit/>
          </a:bodyPr>
          <a:lstStyle/>
          <a:p>
            <a:pPr indent="0" lvl="0" marL="0" marR="0" rt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Rockwell"/>
              <a:buNone/>
            </a:pPr>
            <a:r>
              <a:rPr b="0" i="0" lang="en-US" sz="4400" u="none" cap="none" strike="noStrike">
                <a:solidFill>
                  <a:schemeClr val="accent6"/>
                </a:solidFill>
                <a:latin typeface="Rockwell"/>
                <a:ea typeface="Rockwell"/>
                <a:cs typeface="Rockwell"/>
                <a:sym typeface="Rockwell"/>
              </a:rPr>
              <a:t>Individual</a:t>
            </a:r>
            <a:endParaRPr b="0" i="0" sz="4500" u="none" cap="none" strike="noStrike">
              <a:solidFill>
                <a:schemeClr val="accent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88" name="Google Shape;188;p4"/>
          <p:cNvPicPr preferRelativeResize="0"/>
          <p:nvPr/>
        </p:nvPicPr>
        <p:blipFill rotWithShape="1">
          <a:blip r:embed="rId3">
            <a:alphaModFix/>
          </a:blip>
          <a:srcRect b="0" l="15738" r="22051" t="0"/>
          <a:stretch/>
        </p:blipFill>
        <p:spPr>
          <a:xfrm>
            <a:off x="268510" y="180451"/>
            <a:ext cx="5461001" cy="6504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91784" y="5878662"/>
            <a:ext cx="964146" cy="68867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"/>
          <p:cNvSpPr/>
          <p:nvPr/>
        </p:nvSpPr>
        <p:spPr>
          <a:xfrm>
            <a:off x="6076482" y="4793344"/>
            <a:ext cx="5511800" cy="149716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DE1FF">
                  <a:alpha val="49803"/>
                </a:srgbClr>
              </a:gs>
              <a:gs pos="46000">
                <a:srgbClr val="FFFFFF">
                  <a:alpha val="89803"/>
                </a:srgbClr>
              </a:gs>
              <a:gs pos="80000">
                <a:srgbClr val="F2F2F2"/>
              </a:gs>
              <a:gs pos="100000">
                <a:srgbClr val="F2F2F2"/>
              </a:gs>
            </a:gsLst>
            <a:lin ang="3600000" scaled="0"/>
          </a:gra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180000" lIns="72000" spcFirstLastPara="1" rIns="180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I’m </a:t>
            </a:r>
            <a:r>
              <a:rPr b="1" i="0" lang="en-US" sz="3600" u="none" cap="none" strike="noStrike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 closing </a:t>
            </a:r>
            <a:r>
              <a:rPr b="0" i="0" lang="en-US" sz="3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my business, I’m </a:t>
            </a:r>
            <a:r>
              <a:rPr b="1" i="0" lang="en-US" sz="3600" u="none" cap="none" strike="noStrike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growing</a:t>
            </a:r>
            <a:r>
              <a:rPr b="0" i="0" lang="en-US" sz="3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my business</a:t>
            </a:r>
            <a:endParaRPr/>
          </a:p>
        </p:txBody>
      </p:sp>
      <p:sp>
        <p:nvSpPr>
          <p:cNvPr id="191" name="Google Shape;191;p4"/>
          <p:cNvSpPr txBox="1"/>
          <p:nvPr>
            <p:ph idx="1" type="subTitle"/>
          </p:nvPr>
        </p:nvSpPr>
        <p:spPr>
          <a:xfrm>
            <a:off x="6037239" y="1692998"/>
            <a:ext cx="4416587" cy="1270002"/>
          </a:xfrm>
          <a:prstGeom prst="rect">
            <a:avLst/>
          </a:prstGeom>
          <a:solidFill>
            <a:schemeClr val="lt1">
              <a:alpha val="80000"/>
            </a:schemeClr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180000" wrap="square" tIns="144000">
            <a:noAutofit/>
          </a:bodyPr>
          <a:lstStyle/>
          <a:p>
            <a:pPr indent="-2540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Noto Sans Symbols"/>
              <a:buChar char="⮚"/>
            </a:pPr>
            <a:r>
              <a:rPr b="1" lang="en-US" sz="4000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Mindset</a:t>
            </a:r>
            <a:endParaRPr sz="3200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2" name="Google Shape;192;p4"/>
          <p:cNvSpPr txBox="1"/>
          <p:nvPr/>
        </p:nvSpPr>
        <p:spPr>
          <a:xfrm>
            <a:off x="6037238" y="3213280"/>
            <a:ext cx="4416587" cy="1270002"/>
          </a:xfrm>
          <a:prstGeom prst="rect">
            <a:avLst/>
          </a:prstGeom>
          <a:solidFill>
            <a:schemeClr val="lt1">
              <a:alpha val="80000"/>
            </a:schemeClr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180000" wrap="square" tIns="144000">
            <a:noAutofit/>
          </a:bodyPr>
          <a:lstStyle/>
          <a:p>
            <a:pPr indent="-2540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Noto Sans Symbols"/>
              <a:buChar char="⮚"/>
            </a:pPr>
            <a:r>
              <a:rPr b="1" i="0" lang="en-US" sz="4000" u="none" cap="none" strike="noStrike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Sacrifice</a:t>
            </a:r>
            <a:endParaRPr b="0" i="0" sz="3200" u="none" cap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93" name="Google Shape;19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91784" y="5913330"/>
            <a:ext cx="964146" cy="68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5"/>
          <p:cNvGrpSpPr/>
          <p:nvPr/>
        </p:nvGrpSpPr>
        <p:grpSpPr>
          <a:xfrm>
            <a:off x="1868935" y="1846253"/>
            <a:ext cx="8100564" cy="4292177"/>
            <a:chOff x="1868935" y="1846253"/>
            <a:chExt cx="8349827" cy="4292177"/>
          </a:xfrm>
        </p:grpSpPr>
        <p:grpSp>
          <p:nvGrpSpPr>
            <p:cNvPr id="199" name="Google Shape;199;p5"/>
            <p:cNvGrpSpPr/>
            <p:nvPr/>
          </p:nvGrpSpPr>
          <p:grpSpPr>
            <a:xfrm>
              <a:off x="1868935" y="1846253"/>
              <a:ext cx="8349827" cy="4292177"/>
              <a:chOff x="2720810" y="2243149"/>
              <a:chExt cx="12524740" cy="6438265"/>
            </a:xfrm>
          </p:grpSpPr>
          <p:sp>
            <p:nvSpPr>
              <p:cNvPr id="200" name="Google Shape;200;p5"/>
              <p:cNvSpPr/>
              <p:nvPr/>
            </p:nvSpPr>
            <p:spPr>
              <a:xfrm>
                <a:off x="6753904" y="3463017"/>
                <a:ext cx="4781550" cy="4781550"/>
              </a:xfrm>
              <a:custGeom>
                <a:rect b="b" l="l" r="r" t="t"/>
                <a:pathLst>
                  <a:path extrusionOk="0" h="4781550" w="4781550">
                    <a:moveTo>
                      <a:pt x="2390775" y="4781550"/>
                    </a:moveTo>
                    <a:lnTo>
                      <a:pt x="2342581" y="4781074"/>
                    </a:lnTo>
                    <a:lnTo>
                      <a:pt x="2294619" y="4779651"/>
                    </a:lnTo>
                    <a:lnTo>
                      <a:pt x="2246898" y="4777292"/>
                    </a:lnTo>
                    <a:lnTo>
                      <a:pt x="2199427" y="4774004"/>
                    </a:lnTo>
                    <a:lnTo>
                      <a:pt x="2152215" y="4769796"/>
                    </a:lnTo>
                    <a:lnTo>
                      <a:pt x="2105270" y="4764679"/>
                    </a:lnTo>
                    <a:lnTo>
                      <a:pt x="2058602" y="4758659"/>
                    </a:lnTo>
                    <a:lnTo>
                      <a:pt x="2012220" y="4751747"/>
                    </a:lnTo>
                    <a:lnTo>
                      <a:pt x="1966132" y="4743951"/>
                    </a:lnTo>
                    <a:lnTo>
                      <a:pt x="1920348" y="4735281"/>
                    </a:lnTo>
                    <a:lnTo>
                      <a:pt x="1874876" y="4725744"/>
                    </a:lnTo>
                    <a:lnTo>
                      <a:pt x="1829725" y="4715351"/>
                    </a:lnTo>
                    <a:lnTo>
                      <a:pt x="1784904" y="4704110"/>
                    </a:lnTo>
                    <a:lnTo>
                      <a:pt x="1740423" y="4692029"/>
                    </a:lnTo>
                    <a:lnTo>
                      <a:pt x="1696290" y="4679119"/>
                    </a:lnTo>
                    <a:lnTo>
                      <a:pt x="1652513" y="4665387"/>
                    </a:lnTo>
                    <a:lnTo>
                      <a:pt x="1609103" y="4650843"/>
                    </a:lnTo>
                    <a:lnTo>
                      <a:pt x="1566067" y="4635495"/>
                    </a:lnTo>
                    <a:lnTo>
                      <a:pt x="1523416" y="4619354"/>
                    </a:lnTo>
                    <a:lnTo>
                      <a:pt x="1481156" y="4602426"/>
                    </a:lnTo>
                    <a:lnTo>
                      <a:pt x="1439299" y="4584722"/>
                    </a:lnTo>
                    <a:lnTo>
                      <a:pt x="1397852" y="4566251"/>
                    </a:lnTo>
                    <a:lnTo>
                      <a:pt x="1356825" y="4547020"/>
                    </a:lnTo>
                    <a:lnTo>
                      <a:pt x="1316226" y="4527040"/>
                    </a:lnTo>
                    <a:lnTo>
                      <a:pt x="1276064" y="4506319"/>
                    </a:lnTo>
                    <a:lnTo>
                      <a:pt x="1236349" y="4484866"/>
                    </a:lnTo>
                    <a:lnTo>
                      <a:pt x="1197089" y="4462690"/>
                    </a:lnTo>
                    <a:lnTo>
                      <a:pt x="1158293" y="4439800"/>
                    </a:lnTo>
                    <a:lnTo>
                      <a:pt x="1119970" y="4416205"/>
                    </a:lnTo>
                    <a:lnTo>
                      <a:pt x="1082129" y="4391913"/>
                    </a:lnTo>
                    <a:lnTo>
                      <a:pt x="1044778" y="4366934"/>
                    </a:lnTo>
                    <a:lnTo>
                      <a:pt x="1007928" y="4341277"/>
                    </a:lnTo>
                    <a:lnTo>
                      <a:pt x="971587" y="4314950"/>
                    </a:lnTo>
                    <a:lnTo>
                      <a:pt x="935763" y="4287963"/>
                    </a:lnTo>
                    <a:lnTo>
                      <a:pt x="900466" y="4260324"/>
                    </a:lnTo>
                    <a:lnTo>
                      <a:pt x="865704" y="4232043"/>
                    </a:lnTo>
                    <a:lnTo>
                      <a:pt x="831487" y="4203128"/>
                    </a:lnTo>
                    <a:lnTo>
                      <a:pt x="797823" y="4173588"/>
                    </a:lnTo>
                    <a:lnTo>
                      <a:pt x="764722" y="4143432"/>
                    </a:lnTo>
                    <a:lnTo>
                      <a:pt x="732191" y="4112669"/>
                    </a:lnTo>
                    <a:lnTo>
                      <a:pt x="700241" y="4081308"/>
                    </a:lnTo>
                    <a:lnTo>
                      <a:pt x="668880" y="4049358"/>
                    </a:lnTo>
                    <a:lnTo>
                      <a:pt x="638117" y="4016828"/>
                    </a:lnTo>
                    <a:lnTo>
                      <a:pt x="607962" y="3983726"/>
                    </a:lnTo>
                    <a:lnTo>
                      <a:pt x="578422" y="3950062"/>
                    </a:lnTo>
                    <a:lnTo>
                      <a:pt x="549506" y="3915845"/>
                    </a:lnTo>
                    <a:lnTo>
                      <a:pt x="521225" y="3881084"/>
                    </a:lnTo>
                    <a:lnTo>
                      <a:pt x="493586" y="3845786"/>
                    </a:lnTo>
                    <a:lnTo>
                      <a:pt x="466599" y="3809962"/>
                    </a:lnTo>
                    <a:lnTo>
                      <a:pt x="440272" y="3773621"/>
                    </a:lnTo>
                    <a:lnTo>
                      <a:pt x="414615" y="3736771"/>
                    </a:lnTo>
                    <a:lnTo>
                      <a:pt x="389636" y="3699421"/>
                    </a:lnTo>
                    <a:lnTo>
                      <a:pt x="365345" y="3661580"/>
                    </a:lnTo>
                    <a:lnTo>
                      <a:pt x="341749" y="3623257"/>
                    </a:lnTo>
                    <a:lnTo>
                      <a:pt x="318859" y="3584461"/>
                    </a:lnTo>
                    <a:lnTo>
                      <a:pt x="296683" y="3545200"/>
                    </a:lnTo>
                    <a:lnTo>
                      <a:pt x="275230" y="3505485"/>
                    </a:lnTo>
                    <a:lnTo>
                      <a:pt x="254509" y="3465323"/>
                    </a:lnTo>
                    <a:lnTo>
                      <a:pt x="234529" y="3424724"/>
                    </a:lnTo>
                    <a:lnTo>
                      <a:pt x="215299" y="3383697"/>
                    </a:lnTo>
                    <a:lnTo>
                      <a:pt x="196827" y="3342250"/>
                    </a:lnTo>
                    <a:lnTo>
                      <a:pt x="179123" y="3300393"/>
                    </a:lnTo>
                    <a:lnTo>
                      <a:pt x="162196" y="3258134"/>
                    </a:lnTo>
                    <a:lnTo>
                      <a:pt x="146054" y="3215482"/>
                    </a:lnTo>
                    <a:lnTo>
                      <a:pt x="130706" y="3172446"/>
                    </a:lnTo>
                    <a:lnTo>
                      <a:pt x="116162" y="3129036"/>
                    </a:lnTo>
                    <a:lnTo>
                      <a:pt x="102430" y="3085260"/>
                    </a:lnTo>
                    <a:lnTo>
                      <a:pt x="89520" y="3041126"/>
                    </a:lnTo>
                    <a:lnTo>
                      <a:pt x="77439" y="2996645"/>
                    </a:lnTo>
                    <a:lnTo>
                      <a:pt x="66198" y="2951824"/>
                    </a:lnTo>
                    <a:lnTo>
                      <a:pt x="55805" y="2906674"/>
                    </a:lnTo>
                    <a:lnTo>
                      <a:pt x="46268" y="2861202"/>
                    </a:lnTo>
                    <a:lnTo>
                      <a:pt x="37598" y="2815417"/>
                    </a:lnTo>
                    <a:lnTo>
                      <a:pt x="29802" y="2769329"/>
                    </a:lnTo>
                    <a:lnTo>
                      <a:pt x="22890" y="2722947"/>
                    </a:lnTo>
                    <a:lnTo>
                      <a:pt x="16871" y="2676279"/>
                    </a:lnTo>
                    <a:lnTo>
                      <a:pt x="11753" y="2629335"/>
                    </a:lnTo>
                    <a:lnTo>
                      <a:pt x="7545" y="2582122"/>
                    </a:lnTo>
                    <a:lnTo>
                      <a:pt x="4257" y="2534651"/>
                    </a:lnTo>
                    <a:lnTo>
                      <a:pt x="1898" y="2486930"/>
                    </a:lnTo>
                    <a:lnTo>
                      <a:pt x="476" y="2438968"/>
                    </a:lnTo>
                    <a:lnTo>
                      <a:pt x="0" y="2390775"/>
                    </a:lnTo>
                    <a:lnTo>
                      <a:pt x="476" y="2342581"/>
                    </a:lnTo>
                    <a:lnTo>
                      <a:pt x="1898" y="2294619"/>
                    </a:lnTo>
                    <a:lnTo>
                      <a:pt x="4257" y="2246898"/>
                    </a:lnTo>
                    <a:lnTo>
                      <a:pt x="7545" y="2199427"/>
                    </a:lnTo>
                    <a:lnTo>
                      <a:pt x="11753" y="2152215"/>
                    </a:lnTo>
                    <a:lnTo>
                      <a:pt x="16871" y="2105270"/>
                    </a:lnTo>
                    <a:lnTo>
                      <a:pt x="22890" y="2058602"/>
                    </a:lnTo>
                    <a:lnTo>
                      <a:pt x="29802" y="2012220"/>
                    </a:lnTo>
                    <a:lnTo>
                      <a:pt x="37598" y="1966132"/>
                    </a:lnTo>
                    <a:lnTo>
                      <a:pt x="46268" y="1920348"/>
                    </a:lnTo>
                    <a:lnTo>
                      <a:pt x="55805" y="1874876"/>
                    </a:lnTo>
                    <a:lnTo>
                      <a:pt x="66198" y="1829725"/>
                    </a:lnTo>
                    <a:lnTo>
                      <a:pt x="77439" y="1784904"/>
                    </a:lnTo>
                    <a:lnTo>
                      <a:pt x="89520" y="1740423"/>
                    </a:lnTo>
                    <a:lnTo>
                      <a:pt x="102430" y="1696290"/>
                    </a:lnTo>
                    <a:lnTo>
                      <a:pt x="116162" y="1652513"/>
                    </a:lnTo>
                    <a:lnTo>
                      <a:pt x="130706" y="1609103"/>
                    </a:lnTo>
                    <a:lnTo>
                      <a:pt x="146054" y="1566067"/>
                    </a:lnTo>
                    <a:lnTo>
                      <a:pt x="162196" y="1523416"/>
                    </a:lnTo>
                    <a:lnTo>
                      <a:pt x="179123" y="1481156"/>
                    </a:lnTo>
                    <a:lnTo>
                      <a:pt x="196827" y="1439299"/>
                    </a:lnTo>
                    <a:lnTo>
                      <a:pt x="215299" y="1397852"/>
                    </a:lnTo>
                    <a:lnTo>
                      <a:pt x="234529" y="1356825"/>
                    </a:lnTo>
                    <a:lnTo>
                      <a:pt x="254509" y="1316226"/>
                    </a:lnTo>
                    <a:lnTo>
                      <a:pt x="275230" y="1276064"/>
                    </a:lnTo>
                    <a:lnTo>
                      <a:pt x="296683" y="1236349"/>
                    </a:lnTo>
                    <a:lnTo>
                      <a:pt x="318859" y="1197089"/>
                    </a:lnTo>
                    <a:lnTo>
                      <a:pt x="341749" y="1158293"/>
                    </a:lnTo>
                    <a:lnTo>
                      <a:pt x="365345" y="1119970"/>
                    </a:lnTo>
                    <a:lnTo>
                      <a:pt x="389636" y="1082129"/>
                    </a:lnTo>
                    <a:lnTo>
                      <a:pt x="414615" y="1044778"/>
                    </a:lnTo>
                    <a:lnTo>
                      <a:pt x="440272" y="1007928"/>
                    </a:lnTo>
                    <a:lnTo>
                      <a:pt x="466599" y="971587"/>
                    </a:lnTo>
                    <a:lnTo>
                      <a:pt x="493586" y="935763"/>
                    </a:lnTo>
                    <a:lnTo>
                      <a:pt x="521225" y="900466"/>
                    </a:lnTo>
                    <a:lnTo>
                      <a:pt x="549506" y="865704"/>
                    </a:lnTo>
                    <a:lnTo>
                      <a:pt x="578422" y="831487"/>
                    </a:lnTo>
                    <a:lnTo>
                      <a:pt x="607962" y="797823"/>
                    </a:lnTo>
                    <a:lnTo>
                      <a:pt x="638117" y="764722"/>
                    </a:lnTo>
                    <a:lnTo>
                      <a:pt x="668880" y="732191"/>
                    </a:lnTo>
                    <a:lnTo>
                      <a:pt x="700241" y="700241"/>
                    </a:lnTo>
                    <a:lnTo>
                      <a:pt x="732191" y="668880"/>
                    </a:lnTo>
                    <a:lnTo>
                      <a:pt x="764722" y="638117"/>
                    </a:lnTo>
                    <a:lnTo>
                      <a:pt x="797823" y="607962"/>
                    </a:lnTo>
                    <a:lnTo>
                      <a:pt x="831487" y="578422"/>
                    </a:lnTo>
                    <a:lnTo>
                      <a:pt x="865704" y="549506"/>
                    </a:lnTo>
                    <a:lnTo>
                      <a:pt x="900466" y="521225"/>
                    </a:lnTo>
                    <a:lnTo>
                      <a:pt x="935763" y="493586"/>
                    </a:lnTo>
                    <a:lnTo>
                      <a:pt x="971587" y="466599"/>
                    </a:lnTo>
                    <a:lnTo>
                      <a:pt x="1007928" y="440272"/>
                    </a:lnTo>
                    <a:lnTo>
                      <a:pt x="1044778" y="414615"/>
                    </a:lnTo>
                    <a:lnTo>
                      <a:pt x="1082129" y="389636"/>
                    </a:lnTo>
                    <a:lnTo>
                      <a:pt x="1119970" y="365345"/>
                    </a:lnTo>
                    <a:lnTo>
                      <a:pt x="1158293" y="341749"/>
                    </a:lnTo>
                    <a:lnTo>
                      <a:pt x="1197089" y="318859"/>
                    </a:lnTo>
                    <a:lnTo>
                      <a:pt x="1236349" y="296683"/>
                    </a:lnTo>
                    <a:lnTo>
                      <a:pt x="1276064" y="275230"/>
                    </a:lnTo>
                    <a:lnTo>
                      <a:pt x="1316226" y="254509"/>
                    </a:lnTo>
                    <a:lnTo>
                      <a:pt x="1356825" y="234529"/>
                    </a:lnTo>
                    <a:lnTo>
                      <a:pt x="1397852" y="215299"/>
                    </a:lnTo>
                    <a:lnTo>
                      <a:pt x="1439299" y="196827"/>
                    </a:lnTo>
                    <a:lnTo>
                      <a:pt x="1481156" y="179123"/>
                    </a:lnTo>
                    <a:lnTo>
                      <a:pt x="1523416" y="162196"/>
                    </a:lnTo>
                    <a:lnTo>
                      <a:pt x="1566067" y="146054"/>
                    </a:lnTo>
                    <a:lnTo>
                      <a:pt x="1609103" y="130706"/>
                    </a:lnTo>
                    <a:lnTo>
                      <a:pt x="1652513" y="116162"/>
                    </a:lnTo>
                    <a:lnTo>
                      <a:pt x="1696290" y="102430"/>
                    </a:lnTo>
                    <a:lnTo>
                      <a:pt x="1740423" y="89520"/>
                    </a:lnTo>
                    <a:lnTo>
                      <a:pt x="1784904" y="77439"/>
                    </a:lnTo>
                    <a:lnTo>
                      <a:pt x="1829725" y="66198"/>
                    </a:lnTo>
                    <a:lnTo>
                      <a:pt x="1874876" y="55805"/>
                    </a:lnTo>
                    <a:lnTo>
                      <a:pt x="1920348" y="46268"/>
                    </a:lnTo>
                    <a:lnTo>
                      <a:pt x="1966132" y="37598"/>
                    </a:lnTo>
                    <a:lnTo>
                      <a:pt x="2012220" y="29802"/>
                    </a:lnTo>
                    <a:lnTo>
                      <a:pt x="2058602" y="22890"/>
                    </a:lnTo>
                    <a:lnTo>
                      <a:pt x="2105270" y="16871"/>
                    </a:lnTo>
                    <a:lnTo>
                      <a:pt x="2152215" y="11753"/>
                    </a:lnTo>
                    <a:lnTo>
                      <a:pt x="2199427" y="7545"/>
                    </a:lnTo>
                    <a:lnTo>
                      <a:pt x="2246898" y="4257"/>
                    </a:lnTo>
                    <a:lnTo>
                      <a:pt x="2294619" y="1898"/>
                    </a:lnTo>
                    <a:lnTo>
                      <a:pt x="2342581" y="476"/>
                    </a:lnTo>
                    <a:lnTo>
                      <a:pt x="2390775" y="0"/>
                    </a:lnTo>
                    <a:lnTo>
                      <a:pt x="2438968" y="476"/>
                    </a:lnTo>
                    <a:lnTo>
                      <a:pt x="2486930" y="1898"/>
                    </a:lnTo>
                    <a:lnTo>
                      <a:pt x="2534651" y="4257"/>
                    </a:lnTo>
                    <a:lnTo>
                      <a:pt x="2582122" y="7545"/>
                    </a:lnTo>
                    <a:lnTo>
                      <a:pt x="2629335" y="11753"/>
                    </a:lnTo>
                    <a:lnTo>
                      <a:pt x="2676279" y="16871"/>
                    </a:lnTo>
                    <a:lnTo>
                      <a:pt x="2722947" y="22890"/>
                    </a:lnTo>
                    <a:lnTo>
                      <a:pt x="2769329" y="29802"/>
                    </a:lnTo>
                    <a:lnTo>
                      <a:pt x="2815417" y="37598"/>
                    </a:lnTo>
                    <a:lnTo>
                      <a:pt x="2861202" y="46268"/>
                    </a:lnTo>
                    <a:lnTo>
                      <a:pt x="2906674" y="55805"/>
                    </a:lnTo>
                    <a:lnTo>
                      <a:pt x="2951824" y="66198"/>
                    </a:lnTo>
                    <a:lnTo>
                      <a:pt x="2996645" y="77439"/>
                    </a:lnTo>
                    <a:lnTo>
                      <a:pt x="3041126" y="89520"/>
                    </a:lnTo>
                    <a:lnTo>
                      <a:pt x="3085260" y="102430"/>
                    </a:lnTo>
                    <a:lnTo>
                      <a:pt x="3129036" y="116162"/>
                    </a:lnTo>
                    <a:lnTo>
                      <a:pt x="3172446" y="130706"/>
                    </a:lnTo>
                    <a:lnTo>
                      <a:pt x="3215482" y="146054"/>
                    </a:lnTo>
                    <a:lnTo>
                      <a:pt x="3258134" y="162196"/>
                    </a:lnTo>
                    <a:lnTo>
                      <a:pt x="3300393" y="179123"/>
                    </a:lnTo>
                    <a:lnTo>
                      <a:pt x="3342250" y="196827"/>
                    </a:lnTo>
                    <a:lnTo>
                      <a:pt x="3383697" y="215299"/>
                    </a:lnTo>
                    <a:lnTo>
                      <a:pt x="3424724" y="234529"/>
                    </a:lnTo>
                    <a:lnTo>
                      <a:pt x="3465323" y="254509"/>
                    </a:lnTo>
                    <a:lnTo>
                      <a:pt x="3505485" y="275230"/>
                    </a:lnTo>
                    <a:lnTo>
                      <a:pt x="3545200" y="296683"/>
                    </a:lnTo>
                    <a:lnTo>
                      <a:pt x="3584461" y="318859"/>
                    </a:lnTo>
                    <a:lnTo>
                      <a:pt x="3623257" y="341749"/>
                    </a:lnTo>
                    <a:lnTo>
                      <a:pt x="3661580" y="365345"/>
                    </a:lnTo>
                    <a:lnTo>
                      <a:pt x="3699421" y="389636"/>
                    </a:lnTo>
                    <a:lnTo>
                      <a:pt x="3736771" y="414615"/>
                    </a:lnTo>
                    <a:lnTo>
                      <a:pt x="3773621" y="440272"/>
                    </a:lnTo>
                    <a:lnTo>
                      <a:pt x="3809962" y="466599"/>
                    </a:lnTo>
                    <a:lnTo>
                      <a:pt x="3845786" y="493586"/>
                    </a:lnTo>
                    <a:lnTo>
                      <a:pt x="3881084" y="521225"/>
                    </a:lnTo>
                    <a:lnTo>
                      <a:pt x="3915845" y="549506"/>
                    </a:lnTo>
                    <a:lnTo>
                      <a:pt x="3950062" y="578422"/>
                    </a:lnTo>
                    <a:lnTo>
                      <a:pt x="3983726" y="607962"/>
                    </a:lnTo>
                    <a:lnTo>
                      <a:pt x="4016828" y="638117"/>
                    </a:lnTo>
                    <a:lnTo>
                      <a:pt x="4049358" y="668880"/>
                    </a:lnTo>
                    <a:lnTo>
                      <a:pt x="4081308" y="700241"/>
                    </a:lnTo>
                    <a:lnTo>
                      <a:pt x="4112669" y="732191"/>
                    </a:lnTo>
                    <a:lnTo>
                      <a:pt x="4143432" y="764722"/>
                    </a:lnTo>
                    <a:lnTo>
                      <a:pt x="4173588" y="797823"/>
                    </a:lnTo>
                    <a:lnTo>
                      <a:pt x="4203128" y="831487"/>
                    </a:lnTo>
                    <a:lnTo>
                      <a:pt x="4232043" y="865704"/>
                    </a:lnTo>
                    <a:lnTo>
                      <a:pt x="4260324" y="900466"/>
                    </a:lnTo>
                    <a:lnTo>
                      <a:pt x="4287963" y="935763"/>
                    </a:lnTo>
                    <a:lnTo>
                      <a:pt x="4314950" y="971587"/>
                    </a:lnTo>
                    <a:lnTo>
                      <a:pt x="4341277" y="1007928"/>
                    </a:lnTo>
                    <a:lnTo>
                      <a:pt x="4366934" y="1044778"/>
                    </a:lnTo>
                    <a:lnTo>
                      <a:pt x="4391913" y="1082129"/>
                    </a:lnTo>
                    <a:lnTo>
                      <a:pt x="4416205" y="1119970"/>
                    </a:lnTo>
                    <a:lnTo>
                      <a:pt x="4439800" y="1158293"/>
                    </a:lnTo>
                    <a:lnTo>
                      <a:pt x="4462690" y="1197089"/>
                    </a:lnTo>
                    <a:lnTo>
                      <a:pt x="4484866" y="1236349"/>
                    </a:lnTo>
                    <a:lnTo>
                      <a:pt x="4506319" y="1276064"/>
                    </a:lnTo>
                    <a:lnTo>
                      <a:pt x="4527040" y="1316226"/>
                    </a:lnTo>
                    <a:lnTo>
                      <a:pt x="4547020" y="1356825"/>
                    </a:lnTo>
                    <a:lnTo>
                      <a:pt x="4566251" y="1397852"/>
                    </a:lnTo>
                    <a:lnTo>
                      <a:pt x="4584722" y="1439299"/>
                    </a:lnTo>
                    <a:lnTo>
                      <a:pt x="4602426" y="1481156"/>
                    </a:lnTo>
                    <a:lnTo>
                      <a:pt x="4619354" y="1523416"/>
                    </a:lnTo>
                    <a:lnTo>
                      <a:pt x="4635495" y="1566067"/>
                    </a:lnTo>
                    <a:lnTo>
                      <a:pt x="4650843" y="1609103"/>
                    </a:lnTo>
                    <a:lnTo>
                      <a:pt x="4665387" y="1652513"/>
                    </a:lnTo>
                    <a:lnTo>
                      <a:pt x="4679119" y="1696290"/>
                    </a:lnTo>
                    <a:lnTo>
                      <a:pt x="4692029" y="1740423"/>
                    </a:lnTo>
                    <a:lnTo>
                      <a:pt x="4704110" y="1784904"/>
                    </a:lnTo>
                    <a:lnTo>
                      <a:pt x="4715351" y="1829725"/>
                    </a:lnTo>
                    <a:lnTo>
                      <a:pt x="4725744" y="1874876"/>
                    </a:lnTo>
                    <a:lnTo>
                      <a:pt x="4735281" y="1920348"/>
                    </a:lnTo>
                    <a:lnTo>
                      <a:pt x="4743951" y="1966132"/>
                    </a:lnTo>
                    <a:lnTo>
                      <a:pt x="4751747" y="2012220"/>
                    </a:lnTo>
                    <a:lnTo>
                      <a:pt x="4758659" y="2058602"/>
                    </a:lnTo>
                    <a:lnTo>
                      <a:pt x="4764679" y="2105270"/>
                    </a:lnTo>
                    <a:lnTo>
                      <a:pt x="4769796" y="2152215"/>
                    </a:lnTo>
                    <a:lnTo>
                      <a:pt x="4774004" y="2199427"/>
                    </a:lnTo>
                    <a:lnTo>
                      <a:pt x="4777292" y="2246898"/>
                    </a:lnTo>
                    <a:lnTo>
                      <a:pt x="4779651" y="2294619"/>
                    </a:lnTo>
                    <a:lnTo>
                      <a:pt x="4781074" y="2342581"/>
                    </a:lnTo>
                    <a:lnTo>
                      <a:pt x="4781550" y="2390775"/>
                    </a:lnTo>
                    <a:lnTo>
                      <a:pt x="4781074" y="2438968"/>
                    </a:lnTo>
                    <a:lnTo>
                      <a:pt x="4779651" y="2486930"/>
                    </a:lnTo>
                    <a:lnTo>
                      <a:pt x="4777292" y="2534651"/>
                    </a:lnTo>
                    <a:lnTo>
                      <a:pt x="4774004" y="2582122"/>
                    </a:lnTo>
                    <a:lnTo>
                      <a:pt x="4769796" y="2629335"/>
                    </a:lnTo>
                    <a:lnTo>
                      <a:pt x="4764679" y="2676279"/>
                    </a:lnTo>
                    <a:lnTo>
                      <a:pt x="4758659" y="2722947"/>
                    </a:lnTo>
                    <a:lnTo>
                      <a:pt x="4751747" y="2769329"/>
                    </a:lnTo>
                    <a:lnTo>
                      <a:pt x="4743951" y="2815417"/>
                    </a:lnTo>
                    <a:lnTo>
                      <a:pt x="4735281" y="2861202"/>
                    </a:lnTo>
                    <a:lnTo>
                      <a:pt x="4725744" y="2906674"/>
                    </a:lnTo>
                    <a:lnTo>
                      <a:pt x="4715351" y="2951824"/>
                    </a:lnTo>
                    <a:lnTo>
                      <a:pt x="4704110" y="2996645"/>
                    </a:lnTo>
                    <a:lnTo>
                      <a:pt x="4692029" y="3041126"/>
                    </a:lnTo>
                    <a:lnTo>
                      <a:pt x="4679119" y="3085260"/>
                    </a:lnTo>
                    <a:lnTo>
                      <a:pt x="4665387" y="3129036"/>
                    </a:lnTo>
                    <a:lnTo>
                      <a:pt x="4650843" y="3172446"/>
                    </a:lnTo>
                    <a:lnTo>
                      <a:pt x="4635495" y="3215482"/>
                    </a:lnTo>
                    <a:lnTo>
                      <a:pt x="4619354" y="3258134"/>
                    </a:lnTo>
                    <a:lnTo>
                      <a:pt x="4602426" y="3300393"/>
                    </a:lnTo>
                    <a:lnTo>
                      <a:pt x="4584722" y="3342250"/>
                    </a:lnTo>
                    <a:lnTo>
                      <a:pt x="4566251" y="3383697"/>
                    </a:lnTo>
                    <a:lnTo>
                      <a:pt x="4547020" y="3424724"/>
                    </a:lnTo>
                    <a:lnTo>
                      <a:pt x="4527040" y="3465323"/>
                    </a:lnTo>
                    <a:lnTo>
                      <a:pt x="4506319" y="3505485"/>
                    </a:lnTo>
                    <a:lnTo>
                      <a:pt x="4484866" y="3545200"/>
                    </a:lnTo>
                    <a:lnTo>
                      <a:pt x="4462690" y="3584461"/>
                    </a:lnTo>
                    <a:lnTo>
                      <a:pt x="4439800" y="3623257"/>
                    </a:lnTo>
                    <a:lnTo>
                      <a:pt x="4416205" y="3661580"/>
                    </a:lnTo>
                    <a:lnTo>
                      <a:pt x="4391913" y="3699421"/>
                    </a:lnTo>
                    <a:lnTo>
                      <a:pt x="4366934" y="3736771"/>
                    </a:lnTo>
                    <a:lnTo>
                      <a:pt x="4341277" y="3773621"/>
                    </a:lnTo>
                    <a:lnTo>
                      <a:pt x="4314950" y="3809962"/>
                    </a:lnTo>
                    <a:lnTo>
                      <a:pt x="4287963" y="3845786"/>
                    </a:lnTo>
                    <a:lnTo>
                      <a:pt x="4260324" y="3881084"/>
                    </a:lnTo>
                    <a:lnTo>
                      <a:pt x="4232043" y="3915845"/>
                    </a:lnTo>
                    <a:lnTo>
                      <a:pt x="4203128" y="3950062"/>
                    </a:lnTo>
                    <a:lnTo>
                      <a:pt x="4173588" y="3983726"/>
                    </a:lnTo>
                    <a:lnTo>
                      <a:pt x="4143432" y="4016828"/>
                    </a:lnTo>
                    <a:lnTo>
                      <a:pt x="4112669" y="4049358"/>
                    </a:lnTo>
                    <a:lnTo>
                      <a:pt x="4081308" y="4081308"/>
                    </a:lnTo>
                    <a:lnTo>
                      <a:pt x="4049358" y="4112669"/>
                    </a:lnTo>
                    <a:lnTo>
                      <a:pt x="4016828" y="4143432"/>
                    </a:lnTo>
                    <a:lnTo>
                      <a:pt x="3983726" y="4173588"/>
                    </a:lnTo>
                    <a:lnTo>
                      <a:pt x="3950062" y="4203128"/>
                    </a:lnTo>
                    <a:lnTo>
                      <a:pt x="3915845" y="4232043"/>
                    </a:lnTo>
                    <a:lnTo>
                      <a:pt x="3881084" y="4260324"/>
                    </a:lnTo>
                    <a:lnTo>
                      <a:pt x="3845786" y="4287963"/>
                    </a:lnTo>
                    <a:lnTo>
                      <a:pt x="3809962" y="4314950"/>
                    </a:lnTo>
                    <a:lnTo>
                      <a:pt x="3773621" y="4341277"/>
                    </a:lnTo>
                    <a:lnTo>
                      <a:pt x="3736771" y="4366934"/>
                    </a:lnTo>
                    <a:lnTo>
                      <a:pt x="3699421" y="4391913"/>
                    </a:lnTo>
                    <a:lnTo>
                      <a:pt x="3661580" y="4416205"/>
                    </a:lnTo>
                    <a:lnTo>
                      <a:pt x="3623257" y="4439800"/>
                    </a:lnTo>
                    <a:lnTo>
                      <a:pt x="3584461" y="4462690"/>
                    </a:lnTo>
                    <a:lnTo>
                      <a:pt x="3545200" y="4484866"/>
                    </a:lnTo>
                    <a:lnTo>
                      <a:pt x="3505485" y="4506319"/>
                    </a:lnTo>
                    <a:lnTo>
                      <a:pt x="3465323" y="4527040"/>
                    </a:lnTo>
                    <a:lnTo>
                      <a:pt x="3424724" y="4547020"/>
                    </a:lnTo>
                    <a:lnTo>
                      <a:pt x="3383697" y="4566251"/>
                    </a:lnTo>
                    <a:lnTo>
                      <a:pt x="3342250" y="4584722"/>
                    </a:lnTo>
                    <a:lnTo>
                      <a:pt x="3300393" y="4602426"/>
                    </a:lnTo>
                    <a:lnTo>
                      <a:pt x="3258134" y="4619354"/>
                    </a:lnTo>
                    <a:lnTo>
                      <a:pt x="3215482" y="4635495"/>
                    </a:lnTo>
                    <a:lnTo>
                      <a:pt x="3172446" y="4650843"/>
                    </a:lnTo>
                    <a:lnTo>
                      <a:pt x="3129036" y="4665387"/>
                    </a:lnTo>
                    <a:lnTo>
                      <a:pt x="3085260" y="4679119"/>
                    </a:lnTo>
                    <a:lnTo>
                      <a:pt x="3041126" y="4692029"/>
                    </a:lnTo>
                    <a:lnTo>
                      <a:pt x="2996645" y="4704110"/>
                    </a:lnTo>
                    <a:lnTo>
                      <a:pt x="2951824" y="4715351"/>
                    </a:lnTo>
                    <a:lnTo>
                      <a:pt x="2906674" y="4725744"/>
                    </a:lnTo>
                    <a:lnTo>
                      <a:pt x="2861202" y="4735281"/>
                    </a:lnTo>
                    <a:lnTo>
                      <a:pt x="2815417" y="4743951"/>
                    </a:lnTo>
                    <a:lnTo>
                      <a:pt x="2769329" y="4751747"/>
                    </a:lnTo>
                    <a:lnTo>
                      <a:pt x="2722947" y="4758659"/>
                    </a:lnTo>
                    <a:lnTo>
                      <a:pt x="2676279" y="4764679"/>
                    </a:lnTo>
                    <a:lnTo>
                      <a:pt x="2629335" y="4769796"/>
                    </a:lnTo>
                    <a:lnTo>
                      <a:pt x="2582122" y="4774004"/>
                    </a:lnTo>
                    <a:lnTo>
                      <a:pt x="2534651" y="4777292"/>
                    </a:lnTo>
                    <a:lnTo>
                      <a:pt x="2486930" y="4779651"/>
                    </a:lnTo>
                    <a:lnTo>
                      <a:pt x="2438968" y="4781074"/>
                    </a:lnTo>
                    <a:lnTo>
                      <a:pt x="2390775" y="47815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2720810" y="2243149"/>
                <a:ext cx="12524740" cy="6438265"/>
              </a:xfrm>
              <a:custGeom>
                <a:rect b="b" l="l" r="r" t="t"/>
                <a:pathLst>
                  <a:path extrusionOk="0" h="6438265" w="12524740">
                    <a:moveTo>
                      <a:pt x="1837143" y="742950"/>
                    </a:moveTo>
                    <a:lnTo>
                      <a:pt x="0" y="742950"/>
                    </a:lnTo>
                    <a:lnTo>
                      <a:pt x="0" y="1676400"/>
                    </a:lnTo>
                    <a:lnTo>
                      <a:pt x="1837143" y="1676400"/>
                    </a:lnTo>
                    <a:lnTo>
                      <a:pt x="1837143" y="742950"/>
                    </a:lnTo>
                    <a:close/>
                  </a:path>
                  <a:path extrusionOk="0" h="6438265" w="12524740">
                    <a:moveTo>
                      <a:pt x="12507163" y="3082912"/>
                    </a:moveTo>
                    <a:lnTo>
                      <a:pt x="11041317" y="3082912"/>
                    </a:lnTo>
                    <a:lnTo>
                      <a:pt x="11041317" y="4016362"/>
                    </a:lnTo>
                    <a:lnTo>
                      <a:pt x="12507163" y="4016362"/>
                    </a:lnTo>
                    <a:lnTo>
                      <a:pt x="12507163" y="3082912"/>
                    </a:lnTo>
                    <a:close/>
                  </a:path>
                  <a:path extrusionOk="0" h="6438265" w="12524740">
                    <a:moveTo>
                      <a:pt x="12517679" y="0"/>
                    </a:moveTo>
                    <a:lnTo>
                      <a:pt x="11011675" y="0"/>
                    </a:lnTo>
                    <a:lnTo>
                      <a:pt x="11011675" y="933450"/>
                    </a:lnTo>
                    <a:lnTo>
                      <a:pt x="12517679" y="933450"/>
                    </a:lnTo>
                    <a:lnTo>
                      <a:pt x="12517679" y="0"/>
                    </a:lnTo>
                    <a:close/>
                  </a:path>
                  <a:path extrusionOk="0" h="6438265" w="12524740">
                    <a:moveTo>
                      <a:pt x="12524346" y="5504764"/>
                    </a:moveTo>
                    <a:lnTo>
                      <a:pt x="11171250" y="5504764"/>
                    </a:lnTo>
                    <a:lnTo>
                      <a:pt x="11171250" y="6438214"/>
                    </a:lnTo>
                    <a:lnTo>
                      <a:pt x="12524346" y="6438214"/>
                    </a:lnTo>
                    <a:lnTo>
                      <a:pt x="12524346" y="55047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5021715" y="3452812"/>
                <a:ext cx="857885" cy="0"/>
              </a:xfrm>
              <a:custGeom>
                <a:rect b="b" l="l" r="r" t="t"/>
                <a:pathLst>
                  <a:path extrusionOk="0" h="120000" w="857885">
                    <a:moveTo>
                      <a:pt x="0" y="0"/>
                    </a:moveTo>
                    <a:lnTo>
                      <a:pt x="857313" y="0"/>
                    </a:lnTo>
                  </a:path>
                </a:pathLst>
              </a:custGeom>
              <a:noFill/>
              <a:ln cap="flat" cmpd="sng" w="28575">
                <a:solidFill>
                  <a:srgbClr val="441D8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5021715" y="5855153"/>
                <a:ext cx="857885" cy="0"/>
              </a:xfrm>
              <a:custGeom>
                <a:rect b="b" l="l" r="r" t="t"/>
                <a:pathLst>
                  <a:path extrusionOk="0" h="120000" w="857885">
                    <a:moveTo>
                      <a:pt x="0" y="0"/>
                    </a:moveTo>
                    <a:lnTo>
                      <a:pt x="857313" y="0"/>
                    </a:lnTo>
                  </a:path>
                </a:pathLst>
              </a:custGeom>
              <a:noFill/>
              <a:ln cap="flat" cmpd="sng" w="28575">
                <a:solidFill>
                  <a:srgbClr val="441D8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5868728" y="3438556"/>
                <a:ext cx="0" cy="4801235"/>
              </a:xfrm>
              <a:custGeom>
                <a:rect b="b" l="l" r="r" t="t"/>
                <a:pathLst>
                  <a:path extrusionOk="0" h="4801234" w="120000">
                    <a:moveTo>
                      <a:pt x="0" y="0"/>
                    </a:moveTo>
                    <a:lnTo>
                      <a:pt x="0" y="4800662"/>
                    </a:lnTo>
                  </a:path>
                </a:pathLst>
              </a:custGeom>
              <a:noFill/>
              <a:ln cap="flat" cmpd="sng" w="28550">
                <a:solidFill>
                  <a:srgbClr val="441D8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5021715" y="8228919"/>
                <a:ext cx="857885" cy="0"/>
              </a:xfrm>
              <a:custGeom>
                <a:rect b="b" l="l" r="r" t="t"/>
                <a:pathLst>
                  <a:path extrusionOk="0" h="120000" w="857885">
                    <a:moveTo>
                      <a:pt x="0" y="0"/>
                    </a:moveTo>
                    <a:lnTo>
                      <a:pt x="857313" y="0"/>
                    </a:lnTo>
                  </a:path>
                </a:pathLst>
              </a:custGeom>
              <a:noFill/>
              <a:ln cap="flat" cmpd="sng" w="28575">
                <a:solidFill>
                  <a:srgbClr val="441D8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12419239" y="2690813"/>
                <a:ext cx="0" cy="5591175"/>
              </a:xfrm>
              <a:custGeom>
                <a:rect b="b" l="l" r="r" t="t"/>
                <a:pathLst>
                  <a:path extrusionOk="0" h="5591175" w="120000">
                    <a:moveTo>
                      <a:pt x="0" y="5591174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28575">
                <a:solidFill>
                  <a:srgbClr val="441D8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12427956" y="5874183"/>
                <a:ext cx="857885" cy="0"/>
              </a:xfrm>
              <a:custGeom>
                <a:rect b="b" l="l" r="r" t="t"/>
                <a:pathLst>
                  <a:path extrusionOk="0" h="120000" w="857884">
                    <a:moveTo>
                      <a:pt x="857313" y="0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28575">
                <a:solidFill>
                  <a:srgbClr val="441D8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12408906" y="2709862"/>
                <a:ext cx="857885" cy="0"/>
              </a:xfrm>
              <a:custGeom>
                <a:rect b="b" l="l" r="r" t="t"/>
                <a:pathLst>
                  <a:path extrusionOk="0" h="120000" w="857884">
                    <a:moveTo>
                      <a:pt x="857313" y="0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28575">
                <a:solidFill>
                  <a:srgbClr val="441D8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5854473" y="5853112"/>
                <a:ext cx="857885" cy="0"/>
              </a:xfrm>
              <a:custGeom>
                <a:rect b="b" l="l" r="r" t="t"/>
                <a:pathLst>
                  <a:path extrusionOk="0" h="120000" w="857884">
                    <a:moveTo>
                      <a:pt x="0" y="0"/>
                    </a:moveTo>
                    <a:lnTo>
                      <a:pt x="857313" y="0"/>
                    </a:lnTo>
                  </a:path>
                </a:pathLst>
              </a:custGeom>
              <a:noFill/>
              <a:ln cap="flat" cmpd="sng" w="28575">
                <a:solidFill>
                  <a:srgbClr val="441D8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11543619" y="5881687"/>
                <a:ext cx="857885" cy="0"/>
              </a:xfrm>
              <a:custGeom>
                <a:rect b="b" l="l" r="r" t="t"/>
                <a:pathLst>
                  <a:path extrusionOk="0" h="120000" w="857884">
                    <a:moveTo>
                      <a:pt x="0" y="0"/>
                    </a:moveTo>
                    <a:lnTo>
                      <a:pt x="857313" y="0"/>
                    </a:lnTo>
                  </a:path>
                </a:pathLst>
              </a:custGeom>
              <a:noFill/>
              <a:ln cap="flat" cmpd="sng" w="28575">
                <a:solidFill>
                  <a:srgbClr val="441D8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11" name="Google Shape;211;p5"/>
            <p:cNvSpPr/>
            <p:nvPr/>
          </p:nvSpPr>
          <p:spPr>
            <a:xfrm>
              <a:off x="8334554" y="5872146"/>
              <a:ext cx="660823" cy="0"/>
            </a:xfrm>
            <a:custGeom>
              <a:rect b="b" l="l" r="r" t="t"/>
              <a:pathLst>
                <a:path extrusionOk="0" h="120000" w="991234">
                  <a:moveTo>
                    <a:pt x="990627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28575">
              <a:solidFill>
                <a:srgbClr val="441D8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pic>
        <p:nvPicPr>
          <p:cNvPr id="212" name="Google Shape;2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91784" y="5878662"/>
            <a:ext cx="964146" cy="68867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5"/>
          <p:cNvSpPr txBox="1"/>
          <p:nvPr/>
        </p:nvSpPr>
        <p:spPr>
          <a:xfrm>
            <a:off x="621991" y="544086"/>
            <a:ext cx="3454400" cy="1056700"/>
          </a:xfrm>
          <a:prstGeom prst="rect">
            <a:avLst/>
          </a:prstGeom>
          <a:gradFill>
            <a:gsLst>
              <a:gs pos="0">
                <a:srgbClr val="CDE1FF">
                  <a:alpha val="49803"/>
                </a:srgbClr>
              </a:gs>
              <a:gs pos="46000">
                <a:srgbClr val="FFFFFF">
                  <a:alpha val="89803"/>
                </a:srgbClr>
              </a:gs>
              <a:gs pos="80000">
                <a:schemeClr val="lt1"/>
              </a:gs>
              <a:gs pos="100000">
                <a:schemeClr val="lt1"/>
              </a:gs>
            </a:gsLst>
            <a:lin ang="3600000" scaled="0"/>
          </a:gradFill>
          <a:ln>
            <a:noFill/>
          </a:ln>
        </p:spPr>
        <p:txBody>
          <a:bodyPr anchorCtr="0" anchor="ctr" bIns="0" lIns="0" spcFirstLastPara="1" rIns="0" wrap="square" tIns="106675">
            <a:spAutoFit/>
          </a:bodyPr>
          <a:lstStyle/>
          <a:p>
            <a:pPr indent="762038" lvl="0" marL="8467" marR="3387" rtl="0" algn="l">
              <a:lnSpc>
                <a:spcPct val="99089"/>
              </a:lnSpc>
              <a:spcBef>
                <a:spcPts val="0"/>
              </a:spcBef>
              <a:spcAft>
                <a:spcPts val="0"/>
              </a:spcAft>
              <a:buClr>
                <a:srgbClr val="441D81"/>
              </a:buClr>
              <a:buSzPts val="3734"/>
              <a:buFont typeface="Twentieth Century"/>
              <a:buNone/>
            </a:pPr>
            <a:r>
              <a:rPr b="1" lang="en-US" sz="3734" u="none">
                <a:solidFill>
                  <a:srgbClr val="441D8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Internal  Stakeholders</a:t>
            </a:r>
            <a:endParaRPr b="1" sz="3734" u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4" name="Google Shape;214;p5"/>
          <p:cNvSpPr txBox="1"/>
          <p:nvPr/>
        </p:nvSpPr>
        <p:spPr>
          <a:xfrm>
            <a:off x="1741722" y="2558293"/>
            <a:ext cx="1357453" cy="377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450">
            <a:spAutoFit/>
          </a:bodyPr>
          <a:lstStyle/>
          <a:p>
            <a:pPr indent="0" lvl="0" marL="846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41D8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Employees</a:t>
            </a:r>
            <a:endParaRPr b="1" sz="16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5" name="Google Shape;215;p5"/>
          <p:cNvSpPr txBox="1"/>
          <p:nvPr/>
        </p:nvSpPr>
        <p:spPr>
          <a:xfrm>
            <a:off x="1813220" y="3992334"/>
            <a:ext cx="1467601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152400">
            <a:spAutoFit/>
          </a:bodyPr>
          <a:lstStyle/>
          <a:p>
            <a:pPr indent="0" lvl="0" marL="274334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41D8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Managers</a:t>
            </a:r>
            <a:endParaRPr b="1" sz="16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6" name="Google Shape;216;p5"/>
          <p:cNvSpPr txBox="1"/>
          <p:nvPr/>
        </p:nvSpPr>
        <p:spPr>
          <a:xfrm>
            <a:off x="1813875" y="5583010"/>
            <a:ext cx="1466946" cy="5292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158325">
            <a:spAutoFit/>
          </a:bodyPr>
          <a:lstStyle/>
          <a:p>
            <a:pPr indent="0" lvl="0" marL="27391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41D8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Owners</a:t>
            </a:r>
            <a:endParaRPr b="1" sz="16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7" name="Google Shape;217;p5"/>
          <p:cNvSpPr txBox="1"/>
          <p:nvPr/>
        </p:nvSpPr>
        <p:spPr>
          <a:xfrm>
            <a:off x="9190486" y="1932819"/>
            <a:ext cx="1584736" cy="506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625">
            <a:spAutoFit/>
          </a:bodyPr>
          <a:lstStyle/>
          <a:p>
            <a:pPr indent="-123196" lvl="0" marL="131240" marR="3387" rtl="0" algn="l">
              <a:lnSpc>
                <a:spcPct val="7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41D8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Suppliers /  Vendors</a:t>
            </a:r>
            <a:endParaRPr b="1" sz="2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8" name="Google Shape;218;p5"/>
          <p:cNvSpPr txBox="1"/>
          <p:nvPr/>
        </p:nvSpPr>
        <p:spPr>
          <a:xfrm>
            <a:off x="9112462" y="4118276"/>
            <a:ext cx="1237040" cy="377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450">
            <a:spAutoFit/>
          </a:bodyPr>
          <a:lstStyle/>
          <a:p>
            <a:pPr indent="0" lvl="0" marL="846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41D8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Customers</a:t>
            </a:r>
            <a:endParaRPr b="1" sz="2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9" name="Google Shape;219;p5"/>
          <p:cNvSpPr txBox="1"/>
          <p:nvPr/>
        </p:nvSpPr>
        <p:spPr>
          <a:xfrm>
            <a:off x="9126069" y="5602665"/>
            <a:ext cx="1649153" cy="747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450">
            <a:spAutoFit/>
          </a:bodyPr>
          <a:lstStyle/>
          <a:p>
            <a:pPr indent="0" lvl="0" marL="846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41D8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Community / Society</a:t>
            </a:r>
            <a:endParaRPr b="1" sz="2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4708747" y="3919352"/>
            <a:ext cx="2774527" cy="6755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450">
            <a:spAutoFit/>
          </a:bodyPr>
          <a:lstStyle/>
          <a:p>
            <a:pPr indent="0" lvl="0" marL="846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34">
                <a:solidFill>
                  <a:srgbClr val="441D8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BUSINESS</a:t>
            </a:r>
            <a:endParaRPr b="1" sz="4334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1" name="Google Shape;221;p5"/>
          <p:cNvSpPr txBox="1"/>
          <p:nvPr/>
        </p:nvSpPr>
        <p:spPr>
          <a:xfrm>
            <a:off x="7749389" y="480061"/>
            <a:ext cx="3454400" cy="10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6675">
            <a:spAutoFit/>
          </a:bodyPr>
          <a:lstStyle/>
          <a:p>
            <a:pPr indent="698535" lvl="0" marL="8467" marR="3387" rtl="0" algn="l">
              <a:lnSpc>
                <a:spcPct val="99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34">
                <a:solidFill>
                  <a:srgbClr val="441D8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External  Stakeholders</a:t>
            </a:r>
            <a:endParaRPr b="1" sz="3734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"/>
          <p:cNvSpPr txBox="1"/>
          <p:nvPr/>
        </p:nvSpPr>
        <p:spPr>
          <a:xfrm>
            <a:off x="432000" y="476221"/>
            <a:ext cx="11340000" cy="952900"/>
          </a:xfrm>
          <a:prstGeom prst="rect">
            <a:avLst/>
          </a:prstGeom>
          <a:gradFill>
            <a:gsLst>
              <a:gs pos="0">
                <a:srgbClr val="CDE1FF">
                  <a:alpha val="49803"/>
                </a:srgbClr>
              </a:gs>
              <a:gs pos="46000">
                <a:srgbClr val="FFFFFF">
                  <a:alpha val="89803"/>
                </a:srgbClr>
              </a:gs>
              <a:gs pos="80000">
                <a:schemeClr val="lt1"/>
              </a:gs>
              <a:gs pos="100000">
                <a:schemeClr val="lt1"/>
              </a:gs>
            </a:gsLst>
            <a:lin ang="3600000" scaled="0"/>
          </a:gradFill>
          <a:ln>
            <a:noFill/>
          </a:ln>
        </p:spPr>
        <p:txBody>
          <a:bodyPr anchorCtr="0" anchor="b" bIns="180000" lIns="72000" spcFirstLastPara="1" rIns="180000" wrap="square" tIns="0">
            <a:noAutofit/>
          </a:bodyPr>
          <a:lstStyle/>
          <a:p>
            <a:pPr indent="0" lvl="0" marL="0" marR="0" rt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Rockwell"/>
              <a:buNone/>
            </a:pPr>
            <a:r>
              <a:rPr lang="en-US" sz="4400">
                <a:solidFill>
                  <a:schemeClr val="accent6"/>
                </a:solidFill>
                <a:latin typeface="Rockwell"/>
                <a:ea typeface="Rockwell"/>
                <a:cs typeface="Rockwell"/>
                <a:sym typeface="Rockwell"/>
              </a:rPr>
              <a:t>Internal Organization</a:t>
            </a:r>
            <a:endParaRPr sz="4500">
              <a:solidFill>
                <a:schemeClr val="accent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7" name="Google Shape;227;p6"/>
          <p:cNvSpPr txBox="1"/>
          <p:nvPr/>
        </p:nvSpPr>
        <p:spPr>
          <a:xfrm>
            <a:off x="432000" y="1684230"/>
            <a:ext cx="6248200" cy="4509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67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All of my </a:t>
            </a:r>
            <a:r>
              <a:rPr b="1" lang="en-US" sz="3200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business operations</a:t>
            </a:r>
            <a:r>
              <a:rPr lang="en-US" sz="3200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will be </a:t>
            </a:r>
            <a:r>
              <a:rPr b="1" lang="en-US" sz="3200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stopped</a:t>
            </a:r>
            <a:r>
              <a:rPr lang="en-US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during these days. </a:t>
            </a:r>
            <a:endParaRPr sz="3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66700" lvl="0" marL="2667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Preparing my staff</a:t>
            </a:r>
            <a:br>
              <a:rPr lang="en-US" sz="32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endParaRPr sz="3200">
              <a:solidFill>
                <a:srgbClr val="3F3F3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558800" y="3952378"/>
            <a:ext cx="2057400" cy="1508622"/>
          </a:xfrm>
          <a:prstGeom prst="rect">
            <a:avLst/>
          </a:prstGeom>
          <a:gradFill>
            <a:gsLst>
              <a:gs pos="0">
                <a:srgbClr val="CDE1FF">
                  <a:alpha val="49803"/>
                </a:srgbClr>
              </a:gs>
              <a:gs pos="46000">
                <a:srgbClr val="FFFFFF">
                  <a:alpha val="89803"/>
                </a:srgbClr>
              </a:gs>
              <a:gs pos="80000">
                <a:srgbClr val="F2F2F2"/>
              </a:gs>
              <a:gs pos="100000">
                <a:srgbClr val="F2F2F2"/>
              </a:gs>
            </a:gsLst>
            <a:lin ang="3600000" scaled="0"/>
          </a:gra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180000" lIns="72000" spcFirstLastPara="1" rIns="180000" wrap="square" tIns="0">
            <a:noAutofit/>
          </a:bodyPr>
          <a:lstStyle/>
          <a:p>
            <a:pPr indent="0" lvl="0" marL="0" marR="0" rtl="0" algn="ctr">
              <a:lnSpc>
                <a:spcPct val="14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Mumin staff</a:t>
            </a:r>
            <a:endParaRPr sz="3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3371907" y="3952378"/>
            <a:ext cx="2708650" cy="1508622"/>
          </a:xfrm>
          <a:prstGeom prst="rect">
            <a:avLst/>
          </a:prstGeom>
          <a:gradFill>
            <a:gsLst>
              <a:gs pos="0">
                <a:srgbClr val="CDE1FF">
                  <a:alpha val="49803"/>
                </a:srgbClr>
              </a:gs>
              <a:gs pos="46000">
                <a:srgbClr val="FFFFFF">
                  <a:alpha val="89803"/>
                </a:srgbClr>
              </a:gs>
              <a:gs pos="80000">
                <a:srgbClr val="F2F2F2"/>
              </a:gs>
              <a:gs pos="100000">
                <a:srgbClr val="F2F2F2"/>
              </a:gs>
            </a:gsLst>
            <a:lin ang="3600000" scaled="0"/>
          </a:gra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180000" lIns="72000" spcFirstLastPara="1" rIns="1800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Non-Mumin staff</a:t>
            </a:r>
            <a:endParaRPr sz="3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230" name="Google Shape;230;p6"/>
          <p:cNvCxnSpPr>
            <a:endCxn id="228" idx="0"/>
          </p:cNvCxnSpPr>
          <p:nvPr/>
        </p:nvCxnSpPr>
        <p:spPr>
          <a:xfrm flipH="1">
            <a:off x="1587500" y="3263878"/>
            <a:ext cx="1768500" cy="688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1" name="Google Shape;231;p6"/>
          <p:cNvCxnSpPr>
            <a:endCxn id="229" idx="0"/>
          </p:cNvCxnSpPr>
          <p:nvPr/>
        </p:nvCxnSpPr>
        <p:spPr>
          <a:xfrm>
            <a:off x="3571832" y="3263878"/>
            <a:ext cx="1154400" cy="688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2" name="Google Shape;232;p6"/>
          <p:cNvPicPr preferRelativeResize="0"/>
          <p:nvPr/>
        </p:nvPicPr>
        <p:blipFill rotWithShape="1">
          <a:blip r:embed="rId3">
            <a:alphaModFix/>
          </a:blip>
          <a:srcRect b="-1170" l="38848" r="13485" t="1171"/>
          <a:stretch/>
        </p:blipFill>
        <p:spPr>
          <a:xfrm>
            <a:off x="6896100" y="476221"/>
            <a:ext cx="4983850" cy="6053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91784" y="5878662"/>
            <a:ext cx="964146" cy="68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91784" y="5878662"/>
            <a:ext cx="964146" cy="68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7"/>
          <p:cNvPicPr preferRelativeResize="0"/>
          <p:nvPr/>
        </p:nvPicPr>
        <p:blipFill rotWithShape="1">
          <a:blip r:embed="rId4">
            <a:alphaModFix/>
          </a:blip>
          <a:srcRect b="5000" l="0" r="0" t="0"/>
          <a:stretch/>
        </p:blipFill>
        <p:spPr>
          <a:xfrm>
            <a:off x="2381250" y="498176"/>
            <a:ext cx="7162800" cy="6069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"/>
          <p:cNvSpPr txBox="1"/>
          <p:nvPr/>
        </p:nvSpPr>
        <p:spPr>
          <a:xfrm>
            <a:off x="703940" y="585018"/>
            <a:ext cx="7743374" cy="952900"/>
          </a:xfrm>
          <a:prstGeom prst="rect">
            <a:avLst/>
          </a:prstGeom>
          <a:gradFill>
            <a:gsLst>
              <a:gs pos="0">
                <a:srgbClr val="CDE1FF">
                  <a:alpha val="49803"/>
                </a:srgbClr>
              </a:gs>
              <a:gs pos="46000">
                <a:srgbClr val="FFFFFF">
                  <a:alpha val="89803"/>
                </a:srgbClr>
              </a:gs>
              <a:gs pos="80000">
                <a:schemeClr val="lt1"/>
              </a:gs>
              <a:gs pos="100000">
                <a:schemeClr val="lt1"/>
              </a:gs>
            </a:gsLst>
            <a:lin ang="3600000" scaled="0"/>
          </a:gradFill>
          <a:ln>
            <a:noFill/>
          </a:ln>
        </p:spPr>
        <p:txBody>
          <a:bodyPr anchorCtr="0" anchor="b" bIns="180000" lIns="72000" spcFirstLastPara="1" rIns="180000" wrap="square" tIns="0">
            <a:noAutofit/>
          </a:bodyPr>
          <a:lstStyle/>
          <a:p>
            <a:pPr indent="0" lvl="0" marL="0" marR="0" rt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Rockwell"/>
              <a:buNone/>
            </a:pPr>
            <a:r>
              <a:rPr lang="en-US" sz="4400">
                <a:solidFill>
                  <a:schemeClr val="accent6"/>
                </a:solidFill>
                <a:latin typeface="Rockwell"/>
                <a:ea typeface="Rockwell"/>
                <a:cs typeface="Rockwell"/>
                <a:sym typeface="Rockwell"/>
              </a:rPr>
              <a:t>External Organization</a:t>
            </a:r>
            <a:endParaRPr sz="4500">
              <a:solidFill>
                <a:schemeClr val="accent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45" name="Google Shape;2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91784" y="5878662"/>
            <a:ext cx="964146" cy="688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8"/>
          <p:cNvGrpSpPr/>
          <p:nvPr/>
        </p:nvGrpSpPr>
        <p:grpSpPr>
          <a:xfrm>
            <a:off x="1121314" y="1799110"/>
            <a:ext cx="4325084" cy="1937277"/>
            <a:chOff x="1901" y="75122"/>
            <a:chExt cx="4325084" cy="1937277"/>
          </a:xfrm>
        </p:grpSpPr>
        <p:sp>
          <p:nvSpPr>
            <p:cNvPr id="247" name="Google Shape;247;p8"/>
            <p:cNvSpPr/>
            <p:nvPr/>
          </p:nvSpPr>
          <p:spPr>
            <a:xfrm>
              <a:off x="1901" y="593231"/>
              <a:ext cx="1802118" cy="90105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4869BC"/>
                </a:gs>
                <a:gs pos="50000">
                  <a:srgbClr val="0851BA"/>
                </a:gs>
                <a:gs pos="100000">
                  <a:srgbClr val="0047AA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8"/>
            <p:cNvSpPr txBox="1"/>
            <p:nvPr/>
          </p:nvSpPr>
          <p:spPr>
            <a:xfrm>
              <a:off x="28292" y="619622"/>
              <a:ext cx="1749336" cy="848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Reach out</a:t>
              </a:r>
              <a:endParaRPr sz="3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 rot="-2142401">
              <a:off x="1720580" y="745858"/>
              <a:ext cx="887726" cy="77695"/>
            </a:xfrm>
            <a:custGeom>
              <a:rect b="b" l="l" r="r" t="t"/>
              <a:pathLst>
                <a:path extrusionOk="0" h="120000" w="12000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cap="flat" cmpd="sng" w="12700">
              <a:solidFill>
                <a:srgbClr val="0D418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8"/>
            <p:cNvSpPr txBox="1"/>
            <p:nvPr/>
          </p:nvSpPr>
          <p:spPr>
            <a:xfrm rot="-2142401">
              <a:off x="2142250" y="762513"/>
              <a:ext cx="44386" cy="443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2524867" y="75122"/>
              <a:ext cx="1802118" cy="90105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4869BC"/>
                </a:gs>
                <a:gs pos="50000">
                  <a:srgbClr val="0851BA"/>
                </a:gs>
                <a:gs pos="100000">
                  <a:srgbClr val="0047AA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8"/>
            <p:cNvSpPr txBox="1"/>
            <p:nvPr/>
          </p:nvSpPr>
          <p:spPr>
            <a:xfrm>
              <a:off x="2551258" y="101513"/>
              <a:ext cx="1749336" cy="848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Suppliers</a:t>
              </a:r>
              <a:endParaRPr sz="3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 rot="2142401">
              <a:off x="1720580" y="1263967"/>
              <a:ext cx="887726" cy="77695"/>
            </a:xfrm>
            <a:custGeom>
              <a:rect b="b" l="l" r="r" t="t"/>
              <a:pathLst>
                <a:path extrusionOk="0" h="120000" w="12000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cap="flat" cmpd="sng" w="12700">
              <a:solidFill>
                <a:srgbClr val="0D418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8"/>
            <p:cNvSpPr txBox="1"/>
            <p:nvPr/>
          </p:nvSpPr>
          <p:spPr>
            <a:xfrm rot="2142401">
              <a:off x="2142250" y="1280622"/>
              <a:ext cx="44386" cy="443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2524867" y="1111340"/>
              <a:ext cx="1802118" cy="90105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4869BC"/>
                </a:gs>
                <a:gs pos="50000">
                  <a:srgbClr val="0851BA"/>
                </a:gs>
                <a:gs pos="100000">
                  <a:srgbClr val="0047AA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8"/>
            <p:cNvSpPr txBox="1"/>
            <p:nvPr/>
          </p:nvSpPr>
          <p:spPr>
            <a:xfrm>
              <a:off x="2551258" y="1137731"/>
              <a:ext cx="1749336" cy="848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Service providers</a:t>
              </a:r>
              <a:endParaRPr sz="3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>
            <a:off x="6473454" y="1799110"/>
            <a:ext cx="4325084" cy="1937277"/>
            <a:chOff x="1901" y="75122"/>
            <a:chExt cx="4325084" cy="1937277"/>
          </a:xfrm>
        </p:grpSpPr>
        <p:sp>
          <p:nvSpPr>
            <p:cNvPr id="258" name="Google Shape;258;p8"/>
            <p:cNvSpPr/>
            <p:nvPr/>
          </p:nvSpPr>
          <p:spPr>
            <a:xfrm>
              <a:off x="1901" y="593231"/>
              <a:ext cx="1802118" cy="90105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E574B"/>
                </a:gs>
                <a:gs pos="50000">
                  <a:srgbClr val="FE2F11"/>
                </a:gs>
                <a:gs pos="100000">
                  <a:srgbClr val="E31F02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8"/>
            <p:cNvSpPr txBox="1"/>
            <p:nvPr/>
          </p:nvSpPr>
          <p:spPr>
            <a:xfrm>
              <a:off x="28292" y="619622"/>
              <a:ext cx="1749336" cy="848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Notify</a:t>
              </a:r>
              <a:endParaRPr sz="3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 rot="-2142401">
              <a:off x="1720580" y="745858"/>
              <a:ext cx="887726" cy="77695"/>
            </a:xfrm>
            <a:custGeom>
              <a:rect b="b" l="l" r="r" t="t"/>
              <a:pathLst>
                <a:path extrusionOk="0" h="120000" w="12000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cap="flat" cmpd="sng" w="12700">
              <a:solidFill>
                <a:srgbClr val="CA2A1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8"/>
            <p:cNvSpPr txBox="1"/>
            <p:nvPr/>
          </p:nvSpPr>
          <p:spPr>
            <a:xfrm rot="-2142401">
              <a:off x="2142250" y="762513"/>
              <a:ext cx="44386" cy="443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2524867" y="75122"/>
              <a:ext cx="1802118" cy="90105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E574B"/>
                </a:gs>
                <a:gs pos="50000">
                  <a:srgbClr val="FE2F11"/>
                </a:gs>
                <a:gs pos="100000">
                  <a:srgbClr val="E31F02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8"/>
            <p:cNvSpPr txBox="1"/>
            <p:nvPr/>
          </p:nvSpPr>
          <p:spPr>
            <a:xfrm>
              <a:off x="2551258" y="101513"/>
              <a:ext cx="1749336" cy="848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Regular clients</a:t>
              </a:r>
              <a:endParaRPr sz="3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2142401">
              <a:off x="1720580" y="1263967"/>
              <a:ext cx="887726" cy="77695"/>
            </a:xfrm>
            <a:custGeom>
              <a:rect b="b" l="l" r="r" t="t"/>
              <a:pathLst>
                <a:path extrusionOk="0" h="120000" w="12000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cap="flat" cmpd="sng" w="12700">
              <a:solidFill>
                <a:srgbClr val="CA2A1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8"/>
            <p:cNvSpPr txBox="1"/>
            <p:nvPr/>
          </p:nvSpPr>
          <p:spPr>
            <a:xfrm rot="2142401">
              <a:off x="2142250" y="1280622"/>
              <a:ext cx="44386" cy="443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2524867" y="1111340"/>
              <a:ext cx="1802118" cy="90105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E574B"/>
                </a:gs>
                <a:gs pos="50000">
                  <a:srgbClr val="FE2F11"/>
                </a:gs>
                <a:gs pos="100000">
                  <a:srgbClr val="E31F02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8"/>
            <p:cNvSpPr txBox="1"/>
            <p:nvPr/>
          </p:nvSpPr>
          <p:spPr>
            <a:xfrm>
              <a:off x="2551258" y="1137731"/>
              <a:ext cx="1749336" cy="848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Customers</a:t>
              </a:r>
              <a:endParaRPr sz="3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1121313" y="4147100"/>
            <a:ext cx="4325084" cy="1937277"/>
            <a:chOff x="1901" y="75122"/>
            <a:chExt cx="4325084" cy="1937277"/>
          </a:xfrm>
        </p:grpSpPr>
        <p:sp>
          <p:nvSpPr>
            <p:cNvPr id="269" name="Google Shape;269;p8"/>
            <p:cNvSpPr/>
            <p:nvPr/>
          </p:nvSpPr>
          <p:spPr>
            <a:xfrm>
              <a:off x="1901" y="593231"/>
              <a:ext cx="1802118" cy="90105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8"/>
            <p:cNvSpPr txBox="1"/>
            <p:nvPr/>
          </p:nvSpPr>
          <p:spPr>
            <a:xfrm>
              <a:off x="28292" y="619622"/>
              <a:ext cx="1749336" cy="848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25" lIns="13325" spcFirstLastPara="1" rIns="13325" wrap="square" tIns="1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Update</a:t>
              </a:r>
              <a:endParaRPr sz="2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 rot="-2142401">
              <a:off x="1720580" y="745858"/>
              <a:ext cx="887726" cy="77695"/>
            </a:xfrm>
            <a:custGeom>
              <a:rect b="b" l="l" r="r" t="t"/>
              <a:pathLst>
                <a:path extrusionOk="0" h="120000" w="12000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cap="flat" cmpd="sng" w="12700">
              <a:solidFill>
                <a:srgbClr val="CA97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8"/>
            <p:cNvSpPr txBox="1"/>
            <p:nvPr/>
          </p:nvSpPr>
          <p:spPr>
            <a:xfrm rot="-2142401">
              <a:off x="2142250" y="762513"/>
              <a:ext cx="44386" cy="443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2524867" y="75122"/>
              <a:ext cx="1802118" cy="90105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8"/>
            <p:cNvSpPr txBox="1"/>
            <p:nvPr/>
          </p:nvSpPr>
          <p:spPr>
            <a:xfrm>
              <a:off x="2551258" y="101513"/>
              <a:ext cx="1749336" cy="848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25" lIns="13325" spcFirstLastPara="1" rIns="13325" wrap="square" tIns="1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Google business account</a:t>
              </a:r>
              <a:endParaRPr sz="2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 rot="2142401">
              <a:off x="1720580" y="1263967"/>
              <a:ext cx="887726" cy="77695"/>
            </a:xfrm>
            <a:custGeom>
              <a:rect b="b" l="l" r="r" t="t"/>
              <a:pathLst>
                <a:path extrusionOk="0" h="120000" w="12000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cap="flat" cmpd="sng" w="12700">
              <a:solidFill>
                <a:srgbClr val="CA97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8"/>
            <p:cNvSpPr txBox="1"/>
            <p:nvPr/>
          </p:nvSpPr>
          <p:spPr>
            <a:xfrm rot="2142401">
              <a:off x="2142250" y="1280622"/>
              <a:ext cx="44386" cy="443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2524867" y="1111340"/>
              <a:ext cx="1802118" cy="90105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8"/>
            <p:cNvSpPr txBox="1"/>
            <p:nvPr/>
          </p:nvSpPr>
          <p:spPr>
            <a:xfrm>
              <a:off x="2551258" y="1137731"/>
              <a:ext cx="1749336" cy="848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25" lIns="13325" spcFirstLastPara="1" rIns="13325" wrap="square" tIns="1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Website</a:t>
              </a:r>
              <a:endParaRPr sz="2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79" name="Google Shape;279;p8"/>
          <p:cNvGrpSpPr/>
          <p:nvPr/>
        </p:nvGrpSpPr>
        <p:grpSpPr>
          <a:xfrm>
            <a:off x="6473453" y="4147100"/>
            <a:ext cx="4325084" cy="1937277"/>
            <a:chOff x="1901" y="75122"/>
            <a:chExt cx="4325084" cy="1937277"/>
          </a:xfrm>
        </p:grpSpPr>
        <p:sp>
          <p:nvSpPr>
            <p:cNvPr id="280" name="Google Shape;280;p8"/>
            <p:cNvSpPr/>
            <p:nvPr/>
          </p:nvSpPr>
          <p:spPr>
            <a:xfrm>
              <a:off x="1901" y="593231"/>
              <a:ext cx="1802118" cy="90105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97BC47"/>
                </a:gs>
                <a:gs pos="50000">
                  <a:srgbClr val="8DBA00"/>
                </a:gs>
                <a:gs pos="100000">
                  <a:srgbClr val="80AB00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8"/>
            <p:cNvSpPr txBox="1"/>
            <p:nvPr/>
          </p:nvSpPr>
          <p:spPr>
            <a:xfrm>
              <a:off x="28292" y="619622"/>
              <a:ext cx="1749336" cy="848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Notice</a:t>
              </a:r>
              <a:endParaRPr sz="3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2142401">
              <a:off x="1720580" y="745858"/>
              <a:ext cx="887726" cy="77695"/>
            </a:xfrm>
            <a:custGeom>
              <a:rect b="b" l="l" r="r" t="t"/>
              <a:pathLst>
                <a:path extrusionOk="0" h="120000" w="12000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cap="flat" cmpd="sng" w="12700">
              <a:solidFill>
                <a:srgbClr val="6D8D0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8"/>
            <p:cNvSpPr txBox="1"/>
            <p:nvPr/>
          </p:nvSpPr>
          <p:spPr>
            <a:xfrm rot="-2142401">
              <a:off x="2142250" y="762513"/>
              <a:ext cx="44386" cy="443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2524867" y="75122"/>
              <a:ext cx="1802118" cy="90105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97BC47"/>
                </a:gs>
                <a:gs pos="50000">
                  <a:srgbClr val="8DBA00"/>
                </a:gs>
                <a:gs pos="100000">
                  <a:srgbClr val="80AB00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8"/>
            <p:cNvSpPr txBox="1"/>
            <p:nvPr/>
          </p:nvSpPr>
          <p:spPr>
            <a:xfrm>
              <a:off x="2551258" y="101513"/>
              <a:ext cx="1749336" cy="848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Social media</a:t>
              </a:r>
              <a:endParaRPr sz="3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6" name="Google Shape;286;p8"/>
            <p:cNvSpPr/>
            <p:nvPr/>
          </p:nvSpPr>
          <p:spPr>
            <a:xfrm rot="2142401">
              <a:off x="1720580" y="1263967"/>
              <a:ext cx="887726" cy="77695"/>
            </a:xfrm>
            <a:custGeom>
              <a:rect b="b" l="l" r="r" t="t"/>
              <a:pathLst>
                <a:path extrusionOk="0" h="120000" w="12000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cap="flat" cmpd="sng" w="12700">
              <a:solidFill>
                <a:srgbClr val="6D8D0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8"/>
            <p:cNvSpPr txBox="1"/>
            <p:nvPr/>
          </p:nvSpPr>
          <p:spPr>
            <a:xfrm rot="2142401">
              <a:off x="2142250" y="1280622"/>
              <a:ext cx="44386" cy="443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2524867" y="1111340"/>
              <a:ext cx="1802118" cy="90105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97BC47"/>
                </a:gs>
                <a:gs pos="50000">
                  <a:srgbClr val="8DBA00"/>
                </a:gs>
                <a:gs pos="100000">
                  <a:srgbClr val="80AB00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8"/>
            <p:cNvSpPr txBox="1"/>
            <p:nvPr/>
          </p:nvSpPr>
          <p:spPr>
            <a:xfrm>
              <a:off x="2551258" y="1137731"/>
              <a:ext cx="1749336" cy="848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Boards</a:t>
              </a:r>
              <a:endParaRPr sz="3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pic>
        <p:nvPicPr>
          <p:cNvPr id="290" name="Google Shape;29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26050" y="233236"/>
            <a:ext cx="3000374" cy="1490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"/>
          <p:cNvSpPr txBox="1"/>
          <p:nvPr/>
        </p:nvSpPr>
        <p:spPr>
          <a:xfrm>
            <a:off x="432000" y="476221"/>
            <a:ext cx="11340000" cy="952900"/>
          </a:xfrm>
          <a:prstGeom prst="rect">
            <a:avLst/>
          </a:prstGeom>
          <a:gradFill>
            <a:gsLst>
              <a:gs pos="0">
                <a:srgbClr val="CDE1FF">
                  <a:alpha val="49803"/>
                </a:srgbClr>
              </a:gs>
              <a:gs pos="46000">
                <a:srgbClr val="FFFFFF">
                  <a:alpha val="89803"/>
                </a:srgbClr>
              </a:gs>
              <a:gs pos="80000">
                <a:schemeClr val="lt1"/>
              </a:gs>
              <a:gs pos="100000">
                <a:schemeClr val="lt1"/>
              </a:gs>
            </a:gsLst>
            <a:lin ang="3600000" scaled="0"/>
          </a:gradFill>
          <a:ln>
            <a:noFill/>
          </a:ln>
        </p:spPr>
        <p:txBody>
          <a:bodyPr anchorCtr="0" anchor="b" bIns="180000" lIns="72000" spcFirstLastPara="1" rIns="180000" wrap="square" tIns="0">
            <a:noAutofit/>
          </a:bodyPr>
          <a:lstStyle/>
          <a:p>
            <a:pPr indent="0" lvl="0" marL="0" marR="0" rt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ckwell"/>
              <a:buNone/>
            </a:pPr>
            <a:r>
              <a:rPr lang="en-US" sz="4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What did I learn ?</a:t>
            </a:r>
            <a:endParaRPr sz="45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96" name="Google Shape;296;p9"/>
          <p:cNvSpPr txBox="1"/>
          <p:nvPr/>
        </p:nvSpPr>
        <p:spPr>
          <a:xfrm>
            <a:off x="432000" y="1684230"/>
            <a:ext cx="6248200" cy="4509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35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Noto Sans Symbols"/>
              <a:buNone/>
            </a:pPr>
            <a:r>
              <a:t/>
            </a:r>
            <a:endParaRPr sz="3200">
              <a:solidFill>
                <a:srgbClr val="3F3F3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97" name="Google Shape;29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91784" y="5878662"/>
            <a:ext cx="964146" cy="688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8" name="Google Shape;298;p9"/>
          <p:cNvGrpSpPr/>
          <p:nvPr/>
        </p:nvGrpSpPr>
        <p:grpSpPr>
          <a:xfrm>
            <a:off x="6107359" y="2448178"/>
            <a:ext cx="5670438" cy="2380667"/>
            <a:chOff x="814597" y="603775"/>
            <a:chExt cx="5670438" cy="2380667"/>
          </a:xfrm>
        </p:grpSpPr>
        <p:sp>
          <p:nvSpPr>
            <p:cNvPr id="299" name="Google Shape;299;p9"/>
            <p:cNvSpPr/>
            <p:nvPr/>
          </p:nvSpPr>
          <p:spPr>
            <a:xfrm>
              <a:off x="2721204" y="1185290"/>
              <a:ext cx="1669786" cy="1098474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0000" y="120000"/>
                  </a:ln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1254B2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00" name="Google Shape;300;p9"/>
            <p:cNvSpPr/>
            <p:nvPr/>
          </p:nvSpPr>
          <p:spPr>
            <a:xfrm>
              <a:off x="2721204" y="2283765"/>
              <a:ext cx="1857225" cy="40992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07681" y="0"/>
                  </a:lnTo>
                  <a:lnTo>
                    <a:pt x="107681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1254B2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01" name="Google Shape;301;p9"/>
            <p:cNvSpPr/>
            <p:nvPr/>
          </p:nvSpPr>
          <p:spPr>
            <a:xfrm>
              <a:off x="2721204" y="1873844"/>
              <a:ext cx="1857225" cy="40992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07681" y="120000"/>
                  </a:lnTo>
                  <a:lnTo>
                    <a:pt x="107681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1254B2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02" name="Google Shape;302;p9"/>
            <p:cNvSpPr/>
            <p:nvPr/>
          </p:nvSpPr>
          <p:spPr>
            <a:xfrm>
              <a:off x="814597" y="1752082"/>
              <a:ext cx="1906606" cy="1063364"/>
            </a:xfrm>
            <a:prstGeom prst="rect">
              <a:avLst/>
            </a:prstGeom>
            <a:gradFill>
              <a:gsLst>
                <a:gs pos="0">
                  <a:srgbClr val="ABD548"/>
                </a:gs>
                <a:gs pos="50000">
                  <a:srgbClr val="A4D50A"/>
                </a:gs>
                <a:gs pos="100000">
                  <a:srgbClr val="95C300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9"/>
            <p:cNvSpPr txBox="1"/>
            <p:nvPr/>
          </p:nvSpPr>
          <p:spPr>
            <a:xfrm>
              <a:off x="814597" y="1752082"/>
              <a:ext cx="1906606" cy="10633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00" lIns="14600" spcFirstLastPara="1" rIns="14600" wrap="square" tIns="14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My Business Structure </a:t>
              </a:r>
              <a:endParaRPr sz="2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4578429" y="1583087"/>
              <a:ext cx="1906606" cy="581515"/>
            </a:xfrm>
            <a:prstGeom prst="rect">
              <a:avLst/>
            </a:prstGeom>
            <a:gradFill>
              <a:gsLst>
                <a:gs pos="0">
                  <a:srgbClr val="4869BC"/>
                </a:gs>
                <a:gs pos="50000">
                  <a:srgbClr val="0851BA"/>
                </a:gs>
                <a:gs pos="100000">
                  <a:srgbClr val="0047AA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9"/>
            <p:cNvSpPr txBox="1"/>
            <p:nvPr/>
          </p:nvSpPr>
          <p:spPr>
            <a:xfrm>
              <a:off x="4578429" y="1583087"/>
              <a:ext cx="1906606" cy="581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00" lIns="14600" spcFirstLastPara="1" rIns="14600" wrap="square" tIns="14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Yes</a:t>
              </a:r>
              <a:endParaRPr sz="23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4578429" y="2402927"/>
              <a:ext cx="1906606" cy="581515"/>
            </a:xfrm>
            <a:prstGeom prst="rect">
              <a:avLst/>
            </a:prstGeom>
            <a:gradFill>
              <a:gsLst>
                <a:gs pos="0">
                  <a:srgbClr val="4869BC"/>
                </a:gs>
                <a:gs pos="50000">
                  <a:srgbClr val="0851BA"/>
                </a:gs>
                <a:gs pos="100000">
                  <a:srgbClr val="0047AA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9"/>
            <p:cNvSpPr txBox="1"/>
            <p:nvPr/>
          </p:nvSpPr>
          <p:spPr>
            <a:xfrm>
              <a:off x="4578429" y="2402927"/>
              <a:ext cx="1906606" cy="581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00" lIns="14600" spcFirstLastPara="1" rIns="14600" wrap="square" tIns="14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</a:t>
              </a:r>
              <a:endParaRPr sz="23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3437687" y="603775"/>
              <a:ext cx="1906606" cy="581515"/>
            </a:xfrm>
            <a:prstGeom prst="rect">
              <a:avLst/>
            </a:prstGeom>
            <a:gradFill>
              <a:gsLst>
                <a:gs pos="0">
                  <a:srgbClr val="4869BC"/>
                </a:gs>
                <a:gs pos="50000">
                  <a:srgbClr val="0851BA"/>
                </a:gs>
                <a:gs pos="100000">
                  <a:srgbClr val="0047AA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9"/>
            <p:cNvSpPr txBox="1"/>
            <p:nvPr/>
          </p:nvSpPr>
          <p:spPr>
            <a:xfrm>
              <a:off x="3437687" y="603775"/>
              <a:ext cx="1906606" cy="581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00" lIns="14600" spcFirstLastPara="1" rIns="14600" wrap="square" tIns="14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Is it Automated?</a:t>
              </a:r>
              <a:endParaRPr sz="23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pic>
        <p:nvPicPr>
          <p:cNvPr id="310" name="Google Shape;31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34626" y="281674"/>
            <a:ext cx="2652623" cy="2063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418" y="1466130"/>
            <a:ext cx="5473380" cy="521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13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56AFF"/>
      </a:accent1>
      <a:accent2>
        <a:srgbClr val="FF391E"/>
      </a:accent2>
      <a:accent3>
        <a:srgbClr val="A1CC18"/>
      </a:accent3>
      <a:accent4>
        <a:srgbClr val="FFC000"/>
      </a:accent4>
      <a:accent5>
        <a:srgbClr val="1554B2"/>
      </a:accent5>
      <a:accent6>
        <a:srgbClr val="8BB20C"/>
      </a:accent6>
      <a:hlink>
        <a:srgbClr val="056AFF"/>
      </a:hlink>
      <a:folHlink>
        <a:srgbClr val="056A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2022-06-30T10:29:45Z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